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openxmlformats.org/officeDocument/2006/relationships/custom-properties" Target="docProps/custom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  <p:sldMasterId id="2147483672" r:id="rId5"/>
  </p:sldMasterIdLst>
  <p:notesMasterIdLst>
    <p:notesMasterId r:id="rId34"/>
  </p:notesMasterIdLst>
  <p:handoutMasterIdLst>
    <p:handoutMasterId r:id="rId35"/>
  </p:handoutMasterIdLst>
  <p:sldIdLst>
    <p:sldId id="257" r:id="rId6"/>
    <p:sldId id="298" r:id="rId7"/>
    <p:sldId id="306" r:id="rId8"/>
    <p:sldId id="268" r:id="rId9"/>
    <p:sldId id="259" r:id="rId10"/>
    <p:sldId id="276" r:id="rId11"/>
    <p:sldId id="297" r:id="rId12"/>
    <p:sldId id="299" r:id="rId13"/>
    <p:sldId id="300" r:id="rId14"/>
    <p:sldId id="277" r:id="rId15"/>
    <p:sldId id="302" r:id="rId16"/>
    <p:sldId id="278" r:id="rId17"/>
    <p:sldId id="301" r:id="rId18"/>
    <p:sldId id="273" r:id="rId19"/>
    <p:sldId id="279" r:id="rId20"/>
    <p:sldId id="303" r:id="rId21"/>
    <p:sldId id="281" r:id="rId22"/>
    <p:sldId id="290" r:id="rId23"/>
    <p:sldId id="291" r:id="rId24"/>
    <p:sldId id="292" r:id="rId25"/>
    <p:sldId id="274" r:id="rId26"/>
    <p:sldId id="284" r:id="rId27"/>
    <p:sldId id="285" r:id="rId28"/>
    <p:sldId id="304" r:id="rId29"/>
    <p:sldId id="294" r:id="rId30"/>
    <p:sldId id="305" r:id="rId31"/>
    <p:sldId id="295" r:id="rId32"/>
    <p:sldId id="296" r:id="rId33"/>
  </p:sldIdLst>
  <p:sldSz cx="12188825" cy="6858000"/>
  <p:notesSz cx="6858000" cy="9144000"/>
  <p:defaultTextStyle>
    <a:defPPr rtl="0">
      <a:defRPr lang="cs-cz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Výchozí oddíl" id="{D05D845E-140C-4FEE-AC69-AC60C28D1FA8}">
          <p14:sldIdLst>
            <p14:sldId id="257"/>
            <p14:sldId id="298"/>
            <p14:sldId id="306"/>
            <p14:sldId id="268"/>
          </p14:sldIdLst>
        </p14:section>
        <p14:section name="HARDWARE" id="{FDDE2FAB-0AEF-4933-99BE-62582FF1DFF3}">
          <p14:sldIdLst>
            <p14:sldId id="259"/>
            <p14:sldId id="276"/>
            <p14:sldId id="297"/>
            <p14:sldId id="299"/>
            <p14:sldId id="300"/>
            <p14:sldId id="277"/>
            <p14:sldId id="302"/>
            <p14:sldId id="278"/>
            <p14:sldId id="301"/>
          </p14:sldIdLst>
        </p14:section>
        <p14:section name="SOFTWARE" id="{F0AA7D4A-2F2B-4EB2-9329-FB57E6AD7FFC}">
          <p14:sldIdLst>
            <p14:sldId id="273"/>
            <p14:sldId id="279"/>
            <p14:sldId id="303"/>
            <p14:sldId id="281"/>
            <p14:sldId id="290"/>
            <p14:sldId id="291"/>
            <p14:sldId id="292"/>
          </p14:sldIdLst>
        </p14:section>
        <p14:section name="FUNKCE" id="{57CDE1AE-672E-4BDA-ABFE-2471C3F1FC48}">
          <p14:sldIdLst>
            <p14:sldId id="274"/>
            <p14:sldId id="284"/>
            <p14:sldId id="285"/>
            <p14:sldId id="304"/>
            <p14:sldId id="294"/>
            <p14:sldId id="305"/>
            <p14:sldId id="295"/>
            <p14:sldId id="29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5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8E91"/>
    <a:srgbClr val="0F1D41"/>
    <a:srgbClr val="2E2E2E"/>
    <a:srgbClr val="394404"/>
    <a:srgbClr val="5F6F0F"/>
    <a:srgbClr val="718412"/>
    <a:srgbClr val="65741A"/>
    <a:srgbClr val="70811D"/>
    <a:srgbClr val="7B8D1F"/>
    <a:srgbClr val="8397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38" autoAdjust="0"/>
    <p:restoredTop sz="77193" autoAdjust="0"/>
  </p:normalViewPr>
  <p:slideViewPr>
    <p:cSldViewPr>
      <p:cViewPr varScale="1">
        <p:scale>
          <a:sx n="85" d="100"/>
          <a:sy n="85" d="100"/>
        </p:scale>
        <p:origin x="1518" y="78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325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634"/>
    </p:cViewPr>
  </p:sorterViewPr>
  <p:notesViewPr>
    <p:cSldViewPr showGuides="1">
      <p:cViewPr varScale="1">
        <p:scale>
          <a:sx n="87" d="100"/>
          <a:sy n="87" d="100"/>
        </p:scale>
        <p:origin x="3840" y="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presProps" Target="pres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cs-CZ" dirty="0"/>
          </a:p>
        </p:txBody>
      </p:sp>
      <p:sp>
        <p:nvSpPr>
          <p:cNvPr id="3" name="Zástupný symbol pro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algn="r" rtl="0"/>
            <a:fld id="{D92DAF1D-8F38-49AC-B404-1337A10650DD}" type="datetime1">
              <a:rPr lang="cs-CZ" smtClean="0"/>
              <a:t>01.06.2019</a:t>
            </a:fld>
            <a:endParaRPr lang="cs-CZ" dirty="0"/>
          </a:p>
        </p:txBody>
      </p:sp>
      <p:sp>
        <p:nvSpPr>
          <p:cNvPr id="4" name="Zástupný symbol pro zápatí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cs-CZ" dirty="0"/>
          </a:p>
        </p:txBody>
      </p:sp>
      <p:sp>
        <p:nvSpPr>
          <p:cNvPr id="5" name="Zástupný symbol pro číslo snímku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algn="r" rtl="0"/>
            <a:fld id="{79429053-DC2A-4342-ADD4-2FD729D91E2C}" type="slidenum">
              <a:rPr lang="cs-CZ" smtClean="0"/>
              <a:pPr algn="r" rtl="0"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cs-CZ" dirty="0"/>
          </a:p>
        </p:txBody>
      </p:sp>
      <p:sp>
        <p:nvSpPr>
          <p:cNvPr id="3" name="Zástupný symbol pro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rtl="0">
              <a:defRPr sz="1200"/>
            </a:lvl1pPr>
          </a:lstStyle>
          <a:p>
            <a:fld id="{2084BE0D-C9E9-4F18-B817-2DBEF890598A}" type="datetime1">
              <a:rPr lang="cs-CZ" smtClean="0"/>
              <a:pPr/>
              <a:t>01.06.2019</a:t>
            </a:fld>
            <a:endParaRPr lang="cs-CZ" dirty="0"/>
          </a:p>
        </p:txBody>
      </p:sp>
      <p:sp>
        <p:nvSpPr>
          <p:cNvPr id="4" name="Zástupný symbol pro obrázek snímku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cs-CZ" dirty="0"/>
          </a:p>
        </p:txBody>
      </p:sp>
      <p:sp>
        <p:nvSpPr>
          <p:cNvPr id="5" name="Zástupný symbol pro poznámky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cs-CZ" dirty="0"/>
              <a:t>Kliknutím lze upravit styly předlohy textu.</a:t>
            </a:r>
          </a:p>
          <a:p>
            <a:pPr lvl="1" rtl="0"/>
            <a:r>
              <a:rPr lang="cs-CZ" dirty="0"/>
              <a:t>Druhá úroveň</a:t>
            </a:r>
          </a:p>
          <a:p>
            <a:pPr lvl="2" rtl="0"/>
            <a:r>
              <a:rPr lang="cs-CZ" dirty="0"/>
              <a:t>Třetí úroveň</a:t>
            </a:r>
          </a:p>
          <a:p>
            <a:pPr lvl="3" rtl="0"/>
            <a:r>
              <a:rPr lang="cs-CZ" dirty="0"/>
              <a:t>Čtvrtá úroveň</a:t>
            </a:r>
          </a:p>
          <a:p>
            <a:pPr lvl="4" rtl="0"/>
            <a:r>
              <a:rPr lang="cs-CZ" dirty="0"/>
              <a:t>Pátá úroveň</a:t>
            </a:r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cs-CZ" dirty="0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algn="r"/>
            <a:fld id="{3EBA5BD7-F043-4D1B-AA17-CD412FC534DE}" type="slidenum">
              <a:rPr lang="cs-CZ" smtClean="0"/>
              <a:pPr algn="r"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/>
            <a:fld id="{3EBA5BD7-F043-4D1B-AA17-CD412FC534DE}" type="slidenum">
              <a:rPr lang="cs-CZ" smtClean="0"/>
              <a:pPr algn="r"/>
              <a:t>1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4524118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cs-CZ" dirty="0"/>
              <a:t>Pro měření teploty i vlhkosti vzduchu využívá ProtoPlant senzory DHT11, případně DHT22 (záleží na požadavcích uživatele na přesnost).</a:t>
            </a:r>
          </a:p>
          <a:p>
            <a:pPr marL="342900" indent="-342900">
              <a:buFont typeface="+mj-lt"/>
              <a:buAutoNum type="arabicPeriod"/>
            </a:pPr>
            <a:r>
              <a:rPr lang="cs-CZ" dirty="0"/>
              <a:t>ProtoPlant je možno díky svojí modularitě rozšířit i  o další senzory, např. pro měření vlhkosti půdy.</a:t>
            </a:r>
          </a:p>
          <a:p>
            <a:pPr marL="342900" indent="-342900">
              <a:buFont typeface="+mj-lt"/>
              <a:buAutoNum type="arabicPeriod"/>
            </a:pPr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r"/>
            <a:fld id="{3EBA5BD7-F043-4D1B-AA17-CD412FC534DE}" type="slidenum">
              <a:rPr lang="cs-CZ" smtClean="0"/>
              <a:pPr algn="r"/>
              <a:t>10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8566899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ZLEVA:</a:t>
            </a:r>
          </a:p>
          <a:p>
            <a:r>
              <a:rPr lang="cs-CZ" dirty="0"/>
              <a:t>DHT11</a:t>
            </a:r>
          </a:p>
          <a:p>
            <a:r>
              <a:rPr lang="cs-CZ" dirty="0"/>
              <a:t>DHT22</a:t>
            </a:r>
          </a:p>
          <a:p>
            <a:r>
              <a:rPr lang="cs-CZ" dirty="0"/>
              <a:t>SENZOR VLHKOSTI PŮDY; ŘADIČ K NĚMU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r"/>
            <a:fld id="{3EBA5BD7-F043-4D1B-AA17-CD412FC534DE}" type="slidenum">
              <a:rPr lang="cs-CZ" smtClean="0"/>
              <a:pPr algn="r"/>
              <a:t>11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0472904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cs-CZ" dirty="0" err="1"/>
              <a:t>Aktuátory</a:t>
            </a:r>
            <a:r>
              <a:rPr lang="cs-CZ" dirty="0"/>
              <a:t>, které používám pro otevírání a zavírání oken jsou na stejnosměrný proud, díky čemuž se směr jejich pohybu dá ovládat prostým „otáčením“ polarity.</a:t>
            </a:r>
          </a:p>
          <a:p>
            <a:pPr marL="342900" indent="-342900">
              <a:buFont typeface="+mj-lt"/>
              <a:buAutoNum type="arabicPeriod"/>
            </a:pPr>
            <a:r>
              <a:rPr lang="cs-CZ" dirty="0"/>
              <a:t>Pro tento účel používám takzvaný VNH modul, neboli H-můstek, což je čip určený pro řízení výkonové motorů a vyšších zátěží.</a:t>
            </a:r>
          </a:p>
          <a:p>
            <a:pPr marL="342900" indent="-342900">
              <a:buFont typeface="+mj-lt"/>
              <a:buAutoNum type="arabicPeriod"/>
            </a:pPr>
            <a:r>
              <a:rPr lang="cs-CZ" dirty="0"/>
              <a:t>Celé řízení probíhá prostou změnou napětí na řídících pinech VNH.</a:t>
            </a:r>
          </a:p>
          <a:p>
            <a:pPr marL="342900" indent="-342900">
              <a:buFont typeface="+mj-lt"/>
              <a:buAutoNum type="arabicPeriod"/>
            </a:pPr>
            <a:r>
              <a:rPr lang="cs-CZ" dirty="0"/>
              <a:t>Dále je možno pro zlepšení cirkulace vzduchu a regulace vzdušné vlhkosti přidat i ventilátory (počet záleží na výkonu zdroje – u prezentační verze je možno připojit max. jeden)</a:t>
            </a:r>
          </a:p>
          <a:p>
            <a:pPr marL="342900" indent="-342900">
              <a:buFont typeface="+mj-lt"/>
              <a:buAutoNum type="arabicPeriod"/>
            </a:pPr>
            <a:endParaRPr lang="cs-CZ" dirty="0"/>
          </a:p>
          <a:p>
            <a:endParaRPr lang="cs-CZ" dirty="0"/>
          </a:p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r"/>
            <a:fld id="{3EBA5BD7-F043-4D1B-AA17-CD412FC534DE}" type="slidenum">
              <a:rPr lang="cs-CZ" smtClean="0"/>
              <a:pPr algn="r"/>
              <a:t>12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7687693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NA FOTCE VIDÍME VNH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r"/>
            <a:fld id="{3EBA5BD7-F043-4D1B-AA17-CD412FC534DE}" type="slidenum">
              <a:rPr lang="cs-CZ" smtClean="0"/>
              <a:pPr algn="r"/>
              <a:t>13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1765124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/>
            <a:fld id="{3EBA5BD7-F043-4D1B-AA17-CD412FC534DE}" type="slidenum">
              <a:rPr lang="cs-CZ" smtClean="0"/>
              <a:pPr algn="r"/>
              <a:t>14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4034819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cs-CZ" dirty="0"/>
              <a:t>Složený z mnoha funkcí a několika knihoven</a:t>
            </a:r>
          </a:p>
          <a:p>
            <a:pPr marL="342900" indent="-342900">
              <a:buFont typeface="+mj-lt"/>
              <a:buAutoNum type="arabicPeriod"/>
            </a:pPr>
            <a:r>
              <a:rPr lang="cs-CZ" dirty="0"/>
              <a:t>Mnou vytvořený software včetně mých knihoven má dohromady přibližně 1500 řádků kódu (aktuální k verzi  1.3)</a:t>
            </a:r>
          </a:p>
          <a:p>
            <a:pPr marL="342900" indent="-342900">
              <a:buFont typeface="+mj-lt"/>
              <a:buAutoNum type="arabicPeriod"/>
            </a:pPr>
            <a:r>
              <a:rPr lang="cs-CZ" dirty="0"/>
              <a:t>Dostupný ve dvou </a:t>
            </a:r>
            <a:r>
              <a:rPr lang="cs-CZ"/>
              <a:t>jazykových mutacích (CZE a ENG)</a:t>
            </a:r>
            <a:endParaRPr lang="cs-CZ" dirty="0"/>
          </a:p>
          <a:p>
            <a:pPr marL="342900" marR="0" lvl="0" indent="-34290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cs-CZ" sz="1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 se týče knihoven, některé jsem si vytvořil sám, případně používám knihovny od výrobců HW</a:t>
            </a:r>
          </a:p>
          <a:p>
            <a:pPr marL="342900" indent="-342900">
              <a:buFont typeface="+mj-lt"/>
              <a:buAutoNum type="arabicPeriod"/>
            </a:pPr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r"/>
            <a:fld id="{3EBA5BD7-F043-4D1B-AA17-CD412FC534DE}" type="slidenum">
              <a:rPr lang="cs-CZ" smtClean="0"/>
              <a:pPr algn="r"/>
              <a:t>15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5247448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cs-CZ" dirty="0"/>
              <a:t>Co se týče běhu programu, ProtoPlant dynamicky přepíná mezi několika režimy v závislosti na prostředí a různých stavech</a:t>
            </a:r>
          </a:p>
          <a:p>
            <a:pPr marL="342900" indent="-342900">
              <a:buFont typeface="+mj-lt"/>
              <a:buAutoNum type="arabicPeriod"/>
            </a:pPr>
            <a:r>
              <a:rPr lang="cs-CZ" dirty="0"/>
              <a:t>Mezi nejdůležitější patří:</a:t>
            </a:r>
          </a:p>
          <a:p>
            <a:pPr marL="952393" lvl="1" indent="-342900">
              <a:buFont typeface="+mj-lt"/>
              <a:buAutoNum type="arabicPeriod"/>
            </a:pPr>
            <a:r>
              <a:rPr lang="cs-CZ" dirty="0"/>
              <a:t>StartUp mode</a:t>
            </a:r>
          </a:p>
          <a:p>
            <a:pPr marL="1561887" lvl="2" indent="-342900">
              <a:buFont typeface="+mj-lt"/>
              <a:buAutoNum type="arabicPeriod"/>
            </a:pPr>
            <a:r>
              <a:rPr lang="cs-CZ" dirty="0"/>
              <a:t>Do tohoto režimu skočí protoplant okamžitě po spuštění</a:t>
            </a:r>
          </a:p>
          <a:p>
            <a:pPr marL="1561887" lvl="2" indent="-342900">
              <a:buFont typeface="+mj-lt"/>
              <a:buAutoNum type="arabicPeriod"/>
            </a:pPr>
            <a:r>
              <a:rPr lang="cs-CZ" dirty="0"/>
              <a:t>Během něj se provede nastavení celého systému a načtení nastavení z paměti</a:t>
            </a:r>
          </a:p>
          <a:p>
            <a:pPr marL="1561887" lvl="2" indent="-342900">
              <a:buFont typeface="+mj-lt"/>
              <a:buAutoNum type="arabicPeriod"/>
            </a:pPr>
            <a:r>
              <a:rPr lang="cs-CZ" dirty="0"/>
              <a:t>Zároveň proběhne kontrola při které systém detekuje připojené periferie a moduly</a:t>
            </a:r>
          </a:p>
          <a:p>
            <a:pPr marL="952393" lvl="1" indent="-342900">
              <a:buFont typeface="+mj-lt"/>
              <a:buAutoNum type="arabicPeriod"/>
            </a:pPr>
            <a:r>
              <a:rPr lang="cs-CZ" dirty="0"/>
              <a:t>Standby režim</a:t>
            </a:r>
          </a:p>
          <a:p>
            <a:pPr marL="1561887" lvl="2" indent="-342900">
              <a:buFont typeface="+mj-lt"/>
              <a:buAutoNum type="arabicPeriod"/>
            </a:pPr>
            <a:r>
              <a:rPr lang="cs-CZ" dirty="0"/>
              <a:t>Výchozí režim, ve kterém systém pravidelně kontroluje hodnoty ze senzorů</a:t>
            </a:r>
          </a:p>
          <a:p>
            <a:pPr marL="1561887" lvl="2" indent="-342900">
              <a:buFont typeface="+mj-lt"/>
              <a:buAutoNum type="arabicPeriod"/>
            </a:pPr>
            <a:r>
              <a:rPr lang="cs-CZ" dirty="0"/>
              <a:t>V případě, že některá z naměřených hodnot je mimo nastavený rozsah, přepne systém do stavu VNHop</a:t>
            </a:r>
          </a:p>
          <a:p>
            <a:pPr marL="952393" lvl="1" indent="-342900">
              <a:buFont typeface="+mj-lt"/>
              <a:buAutoNum type="arabicPeriod"/>
            </a:pPr>
            <a:r>
              <a:rPr lang="cs-CZ" dirty="0"/>
              <a:t>VNHop</a:t>
            </a:r>
          </a:p>
          <a:p>
            <a:pPr marL="1561887" lvl="2" indent="-342900">
              <a:buFont typeface="+mj-lt"/>
              <a:buAutoNum type="arabicPeriod"/>
            </a:pPr>
            <a:r>
              <a:rPr lang="cs-CZ" dirty="0"/>
              <a:t>Stav, který indikuje, že je VNH v provozu</a:t>
            </a:r>
          </a:p>
          <a:p>
            <a:pPr marL="1561887" lvl="2" indent="-342900">
              <a:buFont typeface="+mj-lt"/>
              <a:buAutoNum type="arabicPeriod"/>
            </a:pPr>
            <a:r>
              <a:rPr lang="cs-CZ" dirty="0"/>
              <a:t>V tomto stavu probíhá otevírání/zavírání oken, běh ventilátoru, nebo čerpadla </a:t>
            </a:r>
          </a:p>
          <a:p>
            <a:pPr marL="1561887" lvl="2" indent="-342900">
              <a:buFont typeface="+mj-lt"/>
              <a:buAutoNum type="arabicPeriod"/>
            </a:pPr>
            <a:r>
              <a:rPr lang="cs-CZ" dirty="0"/>
              <a:t>Souběžně s tímto stavem systém dál kontroluje naměřené hodnoty</a:t>
            </a:r>
          </a:p>
          <a:p>
            <a:pPr marL="1561887" lvl="2" indent="-342900">
              <a:buFont typeface="+mj-lt"/>
              <a:buAutoNum type="arabicPeriod"/>
            </a:pPr>
            <a:r>
              <a:rPr lang="cs-CZ" dirty="0"/>
              <a:t>Jakmile jsou všechny hodnoty v mezích, přepne se zpět do Standby</a:t>
            </a:r>
          </a:p>
          <a:p>
            <a:pPr marL="952393" lvl="1" indent="-342900">
              <a:buFont typeface="+mj-lt"/>
              <a:buAutoNum type="arabicPeriod"/>
            </a:pPr>
            <a:r>
              <a:rPr lang="cs-CZ" dirty="0"/>
              <a:t>aWIN</a:t>
            </a:r>
          </a:p>
          <a:p>
            <a:pPr marL="1561887" lvl="2" indent="-342900">
              <a:buFont typeface="+mj-lt"/>
              <a:buAutoNum type="arabicPeriod"/>
            </a:pPr>
            <a:r>
              <a:rPr lang="cs-CZ" dirty="0"/>
              <a:t>Pokud je aktivní režim aWIN, systém automaticky otevírá okna</a:t>
            </a:r>
          </a:p>
          <a:p>
            <a:pPr marL="1561887" lvl="2" indent="-342900">
              <a:buFont typeface="+mj-lt"/>
              <a:buAutoNum type="arabicPeriod"/>
            </a:pPr>
            <a:r>
              <a:rPr lang="cs-CZ" dirty="0"/>
              <a:t>Tento režim probíhá souběžně s režimem Standby</a:t>
            </a:r>
          </a:p>
          <a:p>
            <a:pPr marL="1561887" lvl="2" indent="-342900">
              <a:buFont typeface="+mj-lt"/>
              <a:buAutoNum type="arabicPeriod"/>
            </a:pPr>
            <a:r>
              <a:rPr lang="cs-CZ" dirty="0"/>
              <a:t>Zapínaní/vypínaní probíhá přes hardwarový přepínač na ovládacím panelu</a:t>
            </a:r>
          </a:p>
          <a:p>
            <a:pPr marL="952393" lvl="1" indent="-342900">
              <a:buFont typeface="+mj-lt"/>
              <a:buAutoNum type="arabicPeriod"/>
            </a:pPr>
            <a:r>
              <a:rPr lang="cs-CZ" dirty="0"/>
              <a:t>E-stop</a:t>
            </a:r>
            <a:endParaRPr lang="en-US" dirty="0"/>
          </a:p>
          <a:p>
            <a:pPr marL="1561887" lvl="2" indent="-342900">
              <a:buFont typeface="+mj-lt"/>
              <a:buAutoNum type="arabicPeriod"/>
            </a:pPr>
            <a:r>
              <a:rPr lang="en-US" dirty="0"/>
              <a:t>Nou</a:t>
            </a:r>
            <a:r>
              <a:rPr lang="cs-CZ" dirty="0"/>
              <a:t>zový režim – systém se do něj přepne v případě, že nastane kritická chyba</a:t>
            </a:r>
          </a:p>
          <a:p>
            <a:pPr marL="1561887" lvl="2" indent="-342900">
              <a:buFont typeface="+mj-lt"/>
              <a:buAutoNum type="arabicPeriod"/>
            </a:pPr>
            <a:r>
              <a:rPr lang="cs-CZ" dirty="0"/>
              <a:t>V tomto režimu jsou přerušeny veškeré operace; běh programu se zastaví až do restartu celého systému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r"/>
            <a:fld id="{3EBA5BD7-F043-4D1B-AA17-CD412FC534DE}" type="slidenum">
              <a:rPr lang="cs-CZ" smtClean="0"/>
              <a:pPr algn="r"/>
              <a:t>16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1032088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cs-CZ" dirty="0"/>
              <a:t>Pro výpočet průměrných hodnot teploty a vlhkosti používám speciální algoritmy, které se samy upravují v závislosti na připojených zařízeních.</a:t>
            </a:r>
          </a:p>
          <a:p>
            <a:pPr marL="342900" indent="-342900">
              <a:buFont typeface="+mj-lt"/>
              <a:buAutoNum type="arabicPeriod"/>
            </a:pPr>
            <a:r>
              <a:rPr lang="cs-CZ" dirty="0"/>
              <a:t>Pro vysvětlení, v případě, že mám při startu programu připojené všechny tři senzory, bude použit algoritmus pro všechny tři senzory.</a:t>
            </a:r>
          </a:p>
          <a:p>
            <a:pPr marL="342900" indent="-342900">
              <a:buFont typeface="+mj-lt"/>
              <a:buAutoNum type="arabicPeriod"/>
            </a:pPr>
            <a:r>
              <a:rPr lang="cs-CZ" dirty="0"/>
              <a:t>Pokud bych ovšem jeden z nich odpojil, došlo by k tomu, že při pokusu o čtení ze senzoru, by se naměřená hodnota rovnala tzv. NaN hodnotě (čemukoliv, jen ne číslu).</a:t>
            </a:r>
          </a:p>
          <a:p>
            <a:pPr marL="342900" indent="-342900">
              <a:buFont typeface="+mj-lt"/>
              <a:buAutoNum type="arabicPeriod"/>
            </a:pPr>
            <a:r>
              <a:rPr lang="cs-CZ" dirty="0"/>
              <a:t>Beze změny algoritmu by výsledkem výpočtu byl nesmysl, systém tedy v případě, že tedy k odpojení nějakého senzoru dojde, změní se způsob výpočtu hodnot.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r"/>
            <a:fld id="{3EBA5BD7-F043-4D1B-AA17-CD412FC534DE}" type="slidenum">
              <a:rPr lang="cs-CZ" smtClean="0"/>
              <a:pPr algn="r"/>
              <a:t>17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417218552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Během normálního běhu se na displej v pravidelných intervalech vypisuje naměřená hodnota vlhkosti a teploty.</a:t>
            </a:r>
          </a:p>
          <a:p>
            <a:r>
              <a:rPr lang="cs-CZ" dirty="0"/>
              <a:t>Tento režim se přeruší stiskem tlačítka enter, který otevře menu. </a:t>
            </a:r>
          </a:p>
          <a:p>
            <a:r>
              <a:rPr lang="cs-CZ" dirty="0"/>
              <a:t>To má několik možností:</a:t>
            </a:r>
          </a:p>
          <a:p>
            <a:r>
              <a:rPr lang="cs-CZ" dirty="0"/>
              <a:t>1. a 2. Zobrazení hodnot z jednotlivých senzorů</a:t>
            </a:r>
          </a:p>
          <a:p>
            <a:r>
              <a:rPr lang="cs-CZ" dirty="0"/>
              <a:t>3. Základní nastavení</a:t>
            </a:r>
          </a:p>
          <a:p>
            <a:r>
              <a:rPr lang="cs-CZ" dirty="0"/>
              <a:t>4. Stav oken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r"/>
            <a:fld id="{3EBA5BD7-F043-4D1B-AA17-CD412FC534DE}" type="slidenum">
              <a:rPr lang="cs-CZ" smtClean="0"/>
              <a:pPr algn="r"/>
              <a:t>19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25001440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Nastavené hodnoty se automaticky ukládají do flash paměti čipu ESP32, což znamená, že po restartu systému, nebo například po výpadku proudu si je ProtoPlant zapamatuje.</a:t>
            </a:r>
          </a:p>
          <a:p>
            <a:r>
              <a:rPr lang="cs-CZ" dirty="0"/>
              <a:t>Znovu je tedy následně načte, není tedy třeba je nastavovat znovu.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r"/>
            <a:fld id="{3EBA5BD7-F043-4D1B-AA17-CD412FC534DE}" type="slidenum">
              <a:rPr lang="cs-CZ" smtClean="0"/>
              <a:pPr algn="r"/>
              <a:t>20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1032882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cs-CZ" dirty="0"/>
              <a:t>K celému projektu mě inspiroval můj otec. </a:t>
            </a:r>
          </a:p>
          <a:p>
            <a:pPr marL="342900" indent="-342900">
              <a:buFont typeface="+mj-lt"/>
              <a:buAutoNum type="arabicPeriod"/>
            </a:pPr>
            <a:r>
              <a:rPr lang="cs-CZ" dirty="0"/>
              <a:t>Ten před časem u našeho domu postavil velký skleník pro pěstování orchidejí – z pracovních důvodů ovšem již neměl čas se o ně starat.</a:t>
            </a:r>
          </a:p>
          <a:p>
            <a:pPr marL="342900" indent="-342900">
              <a:buFont typeface="+mj-lt"/>
              <a:buAutoNum type="arabicPeriod"/>
            </a:pPr>
            <a:r>
              <a:rPr lang="cs-CZ" dirty="0"/>
              <a:t>Proto mě tedy napadlo vytvořit systém určený pro automatizaci skleníku, kterému jsem později dal název ProtoPlant.</a:t>
            </a:r>
          </a:p>
          <a:p>
            <a:pPr marL="342900" indent="-342900">
              <a:buFont typeface="+mj-lt"/>
              <a:buAutoNum type="arabicPeriod"/>
            </a:pPr>
            <a:endParaRPr lang="cs-CZ" dirty="0"/>
          </a:p>
          <a:p>
            <a:pPr marL="342900" indent="-342900">
              <a:buFont typeface="+mj-lt"/>
              <a:buAutoNum type="arabicPeriod"/>
            </a:pPr>
            <a:r>
              <a:rPr lang="cs-CZ" dirty="0"/>
              <a:t>Mojí snahou je pomoci lidem, kteří pěstují, ať již jakékoliv rostliny tím, že zautomatizuji běžné úkony, jako např. větrání, nebo zavlažování.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/>
            <a:fld id="{3EBA5BD7-F043-4D1B-AA17-CD412FC534DE}" type="slidenum">
              <a:rPr lang="cs-CZ" smtClean="0"/>
              <a:pPr algn="r"/>
              <a:t>2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04005059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/>
            <a:fld id="{3EBA5BD7-F043-4D1B-AA17-CD412FC534DE}" type="slidenum">
              <a:rPr lang="cs-CZ" smtClean="0"/>
              <a:pPr algn="r"/>
              <a:t>21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97243241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r"/>
            <a:fld id="{3EBA5BD7-F043-4D1B-AA17-CD412FC534DE}" type="slidenum">
              <a:rPr lang="cs-CZ" smtClean="0"/>
              <a:pPr algn="r"/>
              <a:t>25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79615645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FAQ:</a:t>
            </a:r>
          </a:p>
          <a:p>
            <a:r>
              <a:rPr lang="cs-CZ" dirty="0"/>
              <a:t>Cena</a:t>
            </a:r>
          </a:p>
          <a:p>
            <a:r>
              <a:rPr lang="cs-CZ" dirty="0"/>
              <a:t>	řídící jednotka	2000</a:t>
            </a:r>
          </a:p>
          <a:p>
            <a:r>
              <a:rPr lang="cs-CZ" dirty="0"/>
              <a:t>	skleník	780	</a:t>
            </a:r>
          </a:p>
          <a:p>
            <a:r>
              <a:rPr lang="cs-CZ" dirty="0"/>
              <a:t>	aktuátorů	2180</a:t>
            </a:r>
          </a:p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r"/>
            <a:fld id="{3EBA5BD7-F043-4D1B-AA17-CD412FC534DE}" type="slidenum">
              <a:rPr lang="cs-CZ" smtClean="0"/>
              <a:pPr algn="r"/>
              <a:t>27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47599096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r"/>
            <a:fld id="{3EBA5BD7-F043-4D1B-AA17-CD412FC534DE}" type="slidenum">
              <a:rPr lang="cs-CZ" smtClean="0"/>
              <a:pPr algn="r"/>
              <a:t>28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3960268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Potenciální konkurence je ze dvou kategorií</a:t>
            </a:r>
          </a:p>
          <a:p>
            <a:r>
              <a:rPr lang="cs-CZ" dirty="0"/>
              <a:t>Průmyslová</a:t>
            </a:r>
          </a:p>
          <a:p>
            <a:r>
              <a:rPr lang="cs-CZ" dirty="0"/>
              <a:t>Kutilská </a:t>
            </a:r>
          </a:p>
          <a:p>
            <a:endParaRPr lang="cs-CZ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dirty="0"/>
              <a:t>Průmyslová</a:t>
            </a:r>
          </a:p>
          <a:p>
            <a:pPr marL="895243" lvl="1" indent="-285750">
              <a:buFont typeface="Arial" panose="020B0604020202020204" pitchFamily="34" charset="0"/>
              <a:buChar char="•"/>
            </a:pPr>
            <a:r>
              <a:rPr lang="cs-CZ" dirty="0"/>
              <a:t>Drahá</a:t>
            </a:r>
          </a:p>
          <a:p>
            <a:pPr marL="895243" lvl="1" indent="-285750">
              <a:buFont typeface="Arial" panose="020B0604020202020204" pitchFamily="34" charset="0"/>
              <a:buChar char="•"/>
            </a:pPr>
            <a:r>
              <a:rPr lang="cs-CZ" dirty="0"/>
              <a:t>Na míru</a:t>
            </a:r>
          </a:p>
          <a:p>
            <a:pPr marL="895243" lvl="1" indent="-285750">
              <a:buFont typeface="Arial" panose="020B0604020202020204" pitchFamily="34" charset="0"/>
              <a:buChar char="•"/>
            </a:pPr>
            <a:r>
              <a:rPr lang="cs-CZ" dirty="0"/>
              <a:t>Nedostupná pro </a:t>
            </a:r>
            <a:r>
              <a:rPr lang="cs-CZ" dirty="0" err="1"/>
              <a:t>konc</a:t>
            </a:r>
            <a:r>
              <a:rPr lang="cs-CZ" dirty="0"/>
              <a:t>. Uživatele</a:t>
            </a:r>
          </a:p>
          <a:p>
            <a:pPr marL="895243" lvl="1" indent="-285750">
              <a:buFont typeface="Arial" panose="020B0604020202020204" pitchFamily="34" charset="0"/>
              <a:buChar char="•"/>
            </a:pPr>
            <a:endParaRPr lang="cs-CZ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cs-CZ" dirty="0"/>
              <a:t>Kutilská</a:t>
            </a:r>
          </a:p>
          <a:p>
            <a:pPr marL="895243" lvl="1" indent="-285750">
              <a:buFont typeface="Arial" panose="020B0604020202020204" pitchFamily="34" charset="0"/>
              <a:buChar char="•"/>
            </a:pPr>
            <a:r>
              <a:rPr lang="cs-CZ" dirty="0"/>
              <a:t>Nemůže kdokoliv &gt; nutné znalosti</a:t>
            </a:r>
          </a:p>
          <a:p>
            <a:pPr marL="895243" lvl="1" indent="-285750">
              <a:buFont typeface="Arial" panose="020B0604020202020204" pitchFamily="34" charset="0"/>
              <a:buChar char="•"/>
            </a:pPr>
            <a:r>
              <a:rPr lang="cs-CZ" dirty="0"/>
              <a:t>Nejsou univerzální &gt; každý si udělá pro sebe</a:t>
            </a:r>
          </a:p>
          <a:p>
            <a:pPr marL="895243" lvl="1" indent="-285750">
              <a:buFont typeface="Arial" panose="020B0604020202020204" pitchFamily="34" charset="0"/>
              <a:buChar char="•"/>
            </a:pPr>
            <a:r>
              <a:rPr lang="cs-CZ" dirty="0"/>
              <a:t>Výroba je příliš zdlouhavá</a:t>
            </a:r>
          </a:p>
          <a:p>
            <a:pPr marL="609493" lvl="1" indent="0">
              <a:buFont typeface="Arial" panose="020B0604020202020204" pitchFamily="34" charset="0"/>
              <a:buNone/>
            </a:pPr>
            <a:endParaRPr lang="cs-CZ" dirty="0"/>
          </a:p>
          <a:p>
            <a:pPr marL="895243" lvl="1" indent="-285750">
              <a:buFont typeface="Arial" panose="020B0604020202020204" pitchFamily="34" charset="0"/>
              <a:buChar char="•"/>
            </a:pPr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r"/>
            <a:fld id="{3EBA5BD7-F043-4D1B-AA17-CD412FC534DE}" type="slidenum">
              <a:rPr lang="cs-CZ" smtClean="0"/>
              <a:pPr algn="r"/>
              <a:t>3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7402025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MODULARITA – celý systém je modulární. Uživatel si pořídí základní řídící jednotku, ke které si může nakonfigurovat další moduly.  ŘJ je rozšířitelná i po SW stránce.</a:t>
            </a:r>
          </a:p>
          <a:p>
            <a:r>
              <a:rPr lang="cs-CZ" dirty="0"/>
              <a:t>EZ OVLÁDÁNÍ – zvládne jej ovládat opravdu každý, tedy uživatel nepotřebuje ani umět používat počítač, aby dokázal protoplant ovládat</a:t>
            </a:r>
          </a:p>
          <a:p>
            <a:r>
              <a:rPr lang="cs-CZ" dirty="0"/>
              <a:t>DOSTUPNOST – systém je dostupný jak po cenové, tak i materiální stránce</a:t>
            </a:r>
          </a:p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s-CZ" dirty="0"/>
              <a:t>JEDNODUCHÁ INSTALACE – ProtoPlant se dodává v již hotových modulech. Ty stačí jednoduše připevnit, zapojit dohromady a </a:t>
            </a:r>
            <a:r>
              <a:rPr lang="cs-CZ" dirty="0" err="1"/>
              <a:t>plugnout</a:t>
            </a:r>
            <a:r>
              <a:rPr lang="cs-CZ" dirty="0"/>
              <a:t> do zásuvky.</a:t>
            </a:r>
          </a:p>
          <a:p>
            <a:r>
              <a:rPr lang="cs-CZ" dirty="0"/>
              <a:t>SAMOSTATNOST – ProtoPlant se dokáže o skleník postarat i bez zásahu uživatele – vydrží až dva týdny bez zásahu uživatele</a:t>
            </a:r>
          </a:p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s-CZ" dirty="0"/>
              <a:t>UNIVERZÁLNOST – možné využití pro širokou škálu rostlin</a:t>
            </a:r>
          </a:p>
          <a:p>
            <a:endParaRPr lang="cs-CZ" dirty="0"/>
          </a:p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/>
            <a:fld id="{3EBA5BD7-F043-4D1B-AA17-CD412FC534DE}" type="slidenum">
              <a:rPr lang="cs-CZ" smtClean="0"/>
              <a:pPr algn="r"/>
              <a:t>4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9132791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/>
            <a:fld id="{3EBA5BD7-F043-4D1B-AA17-CD412FC534DE}" type="slidenum">
              <a:rPr lang="cs-CZ" smtClean="0"/>
              <a:pPr algn="r"/>
              <a:t>5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3726997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Řídící jednotka, je v podstatě mozkem celého systému. (mozkem, který teď leží vedle mě na stole </a:t>
            </a:r>
            <a:r>
              <a:rPr lang="cs-CZ" dirty="0">
                <a:sym typeface="Wingdings" panose="05000000000000000000" pitchFamily="2" charset="2"/>
              </a:rPr>
              <a:t>).</a:t>
            </a:r>
          </a:p>
          <a:p>
            <a:r>
              <a:rPr lang="cs-CZ" dirty="0">
                <a:sym typeface="Wingdings" panose="05000000000000000000" pitchFamily="2" charset="2"/>
              </a:rPr>
              <a:t>Tvoří ji konstrukční krabice z plastu s krytím IP65 (tedy ochrana před vniknutím prachu a proti tryskající vodě</a:t>
            </a:r>
            <a:r>
              <a:rPr lang="en-US" dirty="0">
                <a:sym typeface="Wingdings" panose="05000000000000000000" pitchFamily="2" charset="2"/>
              </a:rPr>
              <a:t>).</a:t>
            </a:r>
            <a:endParaRPr lang="cs-CZ" dirty="0">
              <a:sym typeface="Wingdings" panose="05000000000000000000" pitchFamily="2" charset="2"/>
            </a:endParaRPr>
          </a:p>
          <a:p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V n</a:t>
            </a:r>
            <a:r>
              <a:rPr lang="cs-CZ" dirty="0">
                <a:sym typeface="Wingdings" panose="05000000000000000000" pitchFamily="2" charset="2"/>
              </a:rPr>
              <a:t>í se nachází několik důležitých prvků: </a:t>
            </a:r>
          </a:p>
          <a:p>
            <a:r>
              <a:rPr lang="cs-CZ" dirty="0">
                <a:sym typeface="Wingdings" panose="05000000000000000000" pitchFamily="2" charset="2"/>
              </a:rPr>
              <a:t>1. Základní deska osazená ESP32 </a:t>
            </a:r>
            <a:r>
              <a:rPr lang="cs-CZ" dirty="0" err="1">
                <a:sym typeface="Wingdings" panose="05000000000000000000" pitchFamily="2" charset="2"/>
              </a:rPr>
              <a:t>Devkitem</a:t>
            </a:r>
            <a:endParaRPr lang="cs-CZ" dirty="0">
              <a:sym typeface="Wingdings" panose="05000000000000000000" pitchFamily="2" charset="2"/>
            </a:endParaRPr>
          </a:p>
          <a:p>
            <a:r>
              <a:rPr lang="cs-CZ" dirty="0">
                <a:sym typeface="Wingdings" panose="05000000000000000000" pitchFamily="2" charset="2"/>
              </a:rPr>
              <a:t>2. VNH pro řízení spotřebičů na 12 V DC</a:t>
            </a:r>
          </a:p>
          <a:p>
            <a:r>
              <a:rPr lang="cs-CZ" dirty="0">
                <a:sym typeface="Wingdings" panose="05000000000000000000" pitchFamily="2" charset="2"/>
              </a:rPr>
              <a:t>	VNH – spínací prvek určený pro ovládání vyšších zátěží. Ideální právě pro řízení motorů, případně čerpadla</a:t>
            </a:r>
          </a:p>
          <a:p>
            <a:r>
              <a:rPr lang="cs-CZ" dirty="0">
                <a:sym typeface="Wingdings" panose="05000000000000000000" pitchFamily="2" charset="2"/>
              </a:rPr>
              <a:t>3. Sběrnice pro připojení senzorů a dalších modulů</a:t>
            </a:r>
          </a:p>
          <a:p>
            <a:endParaRPr lang="cs-CZ" dirty="0">
              <a:sym typeface="Wingdings" panose="05000000000000000000" pitchFamily="2" charset="2"/>
            </a:endParaRPr>
          </a:p>
          <a:p>
            <a:r>
              <a:rPr lang="cs-CZ" dirty="0">
                <a:sym typeface="Wingdings" panose="05000000000000000000" pitchFamily="2" charset="2"/>
              </a:rPr>
              <a:t>Na jejích bočních stranách se nachází průchodky pro kabely k senzorům, čerpadlu atd.</a:t>
            </a:r>
          </a:p>
          <a:p>
            <a:r>
              <a:rPr lang="cs-CZ" dirty="0">
                <a:sym typeface="Wingdings" panose="05000000000000000000" pitchFamily="2" charset="2"/>
              </a:rPr>
              <a:t>Dále se na přední straně nachází znakový LCD display (připojený přes I2C sběrnici) a několik tlačítek sloužících k navigaci v ovládacím menu (později ukážu). K tomuto se vrátím později.</a:t>
            </a:r>
          </a:p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s-CZ" dirty="0"/>
              <a:t>K řídící jednotce je dodáván zdroj s výstupem 12 V DC. Měnič instalovaný na základní desce následně snižuje napětí na 5 V.</a:t>
            </a:r>
          </a:p>
          <a:p>
            <a:endParaRPr lang="cs-CZ" dirty="0">
              <a:sym typeface="Wingdings" panose="05000000000000000000" pitchFamily="2" charset="2"/>
            </a:endParaRPr>
          </a:p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r"/>
            <a:fld id="{3EBA5BD7-F043-4D1B-AA17-CD412FC534DE}" type="slidenum">
              <a:rPr lang="cs-CZ" smtClean="0"/>
              <a:pPr algn="r"/>
              <a:t>6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6527719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Na fotce vidíme </a:t>
            </a:r>
            <a:r>
              <a:rPr lang="cs-CZ" b="1" dirty="0"/>
              <a:t>řídící jednotku </a:t>
            </a:r>
            <a:r>
              <a:rPr lang="cs-CZ" b="1" dirty="0" err="1"/>
              <a:t>ProtoPlantu</a:t>
            </a:r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r"/>
            <a:fld id="{3EBA5BD7-F043-4D1B-AA17-CD412FC534DE}" type="slidenum">
              <a:rPr lang="cs-CZ" smtClean="0"/>
              <a:pPr algn="r"/>
              <a:t>7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171460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cs-CZ" dirty="0"/>
              <a:t>ESP32 je primárním procesorem </a:t>
            </a:r>
            <a:r>
              <a:rPr lang="cs-CZ" dirty="0" err="1"/>
              <a:t>ProtoPlantu</a:t>
            </a:r>
            <a:endParaRPr lang="cs-CZ" dirty="0"/>
          </a:p>
          <a:p>
            <a:pPr marL="342900" indent="-342900">
              <a:buFont typeface="+mj-lt"/>
              <a:buAutoNum type="arabicPeriod"/>
            </a:pPr>
            <a:r>
              <a:rPr lang="cs-CZ" dirty="0"/>
              <a:t>Řídí naprosto všechny systémy a moduly</a:t>
            </a:r>
          </a:p>
          <a:p>
            <a:pPr marL="342900" indent="-342900">
              <a:buFont typeface="+mj-lt"/>
              <a:buAutoNum type="arabicPeriod"/>
            </a:pPr>
            <a:r>
              <a:rPr lang="cs-CZ" dirty="0"/>
              <a:t>Díky nativní podpoře </a:t>
            </a:r>
            <a:r>
              <a:rPr lang="cs-CZ" dirty="0" err="1"/>
              <a:t>WiFi</a:t>
            </a:r>
            <a:r>
              <a:rPr lang="cs-CZ" dirty="0"/>
              <a:t> a Bluetooth je možno ProtoPlant rozšířit i o funkce z oblasti Internetové komunikace</a:t>
            </a:r>
          </a:p>
          <a:p>
            <a:pPr marL="342900" indent="-342900">
              <a:buFont typeface="+mj-lt"/>
              <a:buAutoNum type="arabicPeriod"/>
            </a:pPr>
            <a:r>
              <a:rPr lang="cs-CZ" dirty="0"/>
              <a:t>Má dobrý výpočetní výkon a vysokou spolehlivost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r"/>
            <a:fld id="{3EBA5BD7-F043-4D1B-AA17-CD412FC534DE}" type="slidenum">
              <a:rPr lang="cs-CZ" smtClean="0"/>
              <a:pPr algn="r"/>
              <a:t>8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8618149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Na fotce vidíme </a:t>
            </a:r>
            <a:r>
              <a:rPr lang="cs-CZ" b="1" dirty="0"/>
              <a:t>ESP32 WROOM32 </a:t>
            </a:r>
            <a:r>
              <a:rPr lang="cs-CZ" b="1" dirty="0" err="1"/>
              <a:t>DevkitC</a:t>
            </a:r>
            <a:r>
              <a:rPr lang="cs-CZ" b="1" dirty="0"/>
              <a:t> v4</a:t>
            </a:r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r"/>
            <a:fld id="{3EBA5BD7-F043-4D1B-AA17-CD412FC534DE}" type="slidenum">
              <a:rPr lang="cs-CZ" smtClean="0"/>
              <a:pPr algn="r"/>
              <a:t>9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6654623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úhlopříčky"/>
          <p:cNvGrpSpPr/>
          <p:nvPr/>
        </p:nvGrpSpPr>
        <p:grpSpPr>
          <a:xfrm>
            <a:off x="7516443" y="4145281"/>
            <a:ext cx="4686117" cy="2731407"/>
            <a:chOff x="5638800" y="3108960"/>
            <a:chExt cx="3515503" cy="2048555"/>
          </a:xfrm>
        </p:grpSpPr>
        <p:cxnSp>
          <p:nvCxnSpPr>
            <p:cNvPr id="14" name="Přímá spojnice 13"/>
            <p:cNvCxnSpPr/>
            <p:nvPr/>
          </p:nvCxnSpPr>
          <p:spPr>
            <a:xfrm flipV="1">
              <a:off x="5638800" y="3108960"/>
              <a:ext cx="3515503" cy="2037116"/>
            </a:xfrm>
            <a:prstGeom prst="line">
              <a:avLst/>
            </a:pr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" name="Přímá spojnice 16"/>
            <p:cNvCxnSpPr/>
            <p:nvPr/>
          </p:nvCxnSpPr>
          <p:spPr>
            <a:xfrm flipV="1">
              <a:off x="6004643" y="3333750"/>
              <a:ext cx="3149660" cy="1823765"/>
            </a:xfrm>
            <a:prstGeom prst="line">
              <a:avLst/>
            </a:pr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" name="Přímá spojnice 18"/>
            <p:cNvCxnSpPr/>
            <p:nvPr/>
          </p:nvCxnSpPr>
          <p:spPr>
            <a:xfrm flipV="1">
              <a:off x="6388342" y="3549891"/>
              <a:ext cx="2765961" cy="1600149"/>
            </a:xfrm>
            <a:prstGeom prst="lin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2" name="řádky dole"/>
          <p:cNvGrpSpPr/>
          <p:nvPr/>
        </p:nvGrpSpPr>
        <p:grpSpPr>
          <a:xfrm>
            <a:off x="-8916" y="6057149"/>
            <a:ext cx="5498726" cy="820207"/>
            <a:chOff x="-6689" y="4553748"/>
            <a:chExt cx="4125119" cy="615155"/>
          </a:xfrm>
        </p:grpSpPr>
        <p:sp>
          <p:nvSpPr>
            <p:cNvPr id="9" name="Volný tvar 8"/>
            <p:cNvSpPr/>
            <p:nvPr/>
          </p:nvSpPr>
          <p:spPr>
            <a:xfrm rot="16200000">
              <a:off x="1754302" y="2802395"/>
              <a:ext cx="612775" cy="411548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4115481 h 4115481"/>
                <a:gd name="connsiteX1" fmla="*/ 612775 w 612775"/>
                <a:gd name="connsiteY1" fmla="*/ 3180443 h 4115481"/>
                <a:gd name="connsiteX2" fmla="*/ 612775 w 612775"/>
                <a:gd name="connsiteY2" fmla="*/ 0 h 4115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775" h="4115481">
                  <a:moveTo>
                    <a:pt x="0" y="4115481"/>
                  </a:moveTo>
                  <a:lnTo>
                    <a:pt x="612775" y="3180443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 lang="cs-CZ" dirty="0"/>
            </a:p>
          </p:txBody>
        </p:sp>
        <p:sp>
          <p:nvSpPr>
            <p:cNvPr id="10" name="Volný tvar 9"/>
            <p:cNvSpPr/>
            <p:nvPr/>
          </p:nvSpPr>
          <p:spPr>
            <a:xfrm rot="16200000">
              <a:off x="1604659" y="3152814"/>
              <a:ext cx="410751" cy="3621427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202024 w 612775"/>
                <a:gd name="connsiteY1" fmla="*/ 3607676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10751 w 410751"/>
                <a:gd name="connsiteY2" fmla="*/ 0 h 3607676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09575 w 410751"/>
                <a:gd name="connsiteY2" fmla="*/ 185820 h 3607676"/>
                <a:gd name="connsiteX3" fmla="*/ 410751 w 410751"/>
                <a:gd name="connsiteY3" fmla="*/ 0 h 3607676"/>
                <a:gd name="connsiteX0" fmla="*/ 0 w 410751"/>
                <a:gd name="connsiteY0" fmla="*/ 3421856 h 3421856"/>
                <a:gd name="connsiteX1" fmla="*/ 410751 w 410751"/>
                <a:gd name="connsiteY1" fmla="*/ 2798680 h 3421856"/>
                <a:gd name="connsiteX2" fmla="*/ 409575 w 410751"/>
                <a:gd name="connsiteY2" fmla="*/ 0 h 3421856"/>
                <a:gd name="connsiteX0" fmla="*/ 0 w 410751"/>
                <a:gd name="connsiteY0" fmla="*/ 3614170 h 3614170"/>
                <a:gd name="connsiteX1" fmla="*/ 410751 w 410751"/>
                <a:gd name="connsiteY1" fmla="*/ 2990994 h 3614170"/>
                <a:gd name="connsiteX2" fmla="*/ 405947 w 410751"/>
                <a:gd name="connsiteY2" fmla="*/ 0 h 3614170"/>
                <a:gd name="connsiteX0" fmla="*/ 0 w 410751"/>
                <a:gd name="connsiteY0" fmla="*/ 3621427 h 3621427"/>
                <a:gd name="connsiteX1" fmla="*/ 410751 w 410751"/>
                <a:gd name="connsiteY1" fmla="*/ 2998251 h 3621427"/>
                <a:gd name="connsiteX2" fmla="*/ 405947 w 410751"/>
                <a:gd name="connsiteY2" fmla="*/ 0 h 3621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751" h="3621427">
                  <a:moveTo>
                    <a:pt x="0" y="3621427"/>
                  </a:moveTo>
                  <a:lnTo>
                    <a:pt x="410751" y="2998251"/>
                  </a:lnTo>
                  <a:cubicBezTo>
                    <a:pt x="410359" y="2065358"/>
                    <a:pt x="406339" y="932893"/>
                    <a:pt x="405947" y="0"/>
                  </a:cubicBezTo>
                </a:path>
              </a:pathLst>
            </a:cu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 lang="cs-CZ" dirty="0"/>
            </a:p>
          </p:txBody>
        </p:sp>
        <p:sp>
          <p:nvSpPr>
            <p:cNvPr id="11" name="Volný tvar 10"/>
            <p:cNvSpPr/>
            <p:nvPr/>
          </p:nvSpPr>
          <p:spPr>
            <a:xfrm rot="16200000">
              <a:off x="1462308" y="3453376"/>
              <a:ext cx="241768" cy="317976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373856 w 612775"/>
                <a:gd name="connsiteY1" fmla="*/ 3344891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919 w 238919"/>
                <a:gd name="connsiteY2" fmla="*/ 0 h 3344891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125 w 238919"/>
                <a:gd name="connsiteY2" fmla="*/ 368330 h 3344891"/>
                <a:gd name="connsiteX3" fmla="*/ 238919 w 238919"/>
                <a:gd name="connsiteY3" fmla="*/ 0 h 3344891"/>
                <a:gd name="connsiteX0" fmla="*/ 0 w 238919"/>
                <a:gd name="connsiteY0" fmla="*/ 2976561 h 2976561"/>
                <a:gd name="connsiteX1" fmla="*/ 238919 w 238919"/>
                <a:gd name="connsiteY1" fmla="*/ 2616170 h 2976561"/>
                <a:gd name="connsiteX2" fmla="*/ 238125 w 238919"/>
                <a:gd name="connsiteY2" fmla="*/ 0 h 2976561"/>
                <a:gd name="connsiteX0" fmla="*/ 0 w 241768"/>
                <a:gd name="connsiteY0" fmla="*/ 3179761 h 3179761"/>
                <a:gd name="connsiteX1" fmla="*/ 238919 w 241768"/>
                <a:gd name="connsiteY1" fmla="*/ 2819370 h 3179761"/>
                <a:gd name="connsiteX2" fmla="*/ 241754 w 241768"/>
                <a:gd name="connsiteY2" fmla="*/ 0 h 3179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1768" h="3179761">
                  <a:moveTo>
                    <a:pt x="0" y="3179761"/>
                  </a:moveTo>
                  <a:lnTo>
                    <a:pt x="238919" y="2819370"/>
                  </a:lnTo>
                  <a:cubicBezTo>
                    <a:pt x="238654" y="1947313"/>
                    <a:pt x="242019" y="872057"/>
                    <a:pt x="241754" y="0"/>
                  </a:cubicBezTo>
                </a:path>
              </a:pathLst>
            </a:cu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 lang="cs-CZ" dirty="0"/>
            </a:p>
          </p:txBody>
        </p:sp>
      </p:grpSp>
      <p:sp>
        <p:nvSpPr>
          <p:cNvPr id="2" name="Nadpis 1"/>
          <p:cNvSpPr>
            <a:spLocks noGrp="1"/>
          </p:cNvSpPr>
          <p:nvPr>
            <p:ph type="ctrTitle"/>
          </p:nvPr>
        </p:nvSpPr>
        <p:spPr>
          <a:xfrm>
            <a:off x="1625176" y="584200"/>
            <a:ext cx="8735325" cy="2000251"/>
          </a:xfrm>
        </p:spPr>
        <p:txBody>
          <a:bodyPr rtlCol="0">
            <a:normAutofit/>
          </a:bodyPr>
          <a:lstStyle>
            <a:lvl1pPr algn="l" rtl="0">
              <a:defRPr sz="540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defRPr>
            </a:lvl1pPr>
          </a:lstStyle>
          <a:p>
            <a:pPr rtl="0"/>
            <a:r>
              <a:rPr lang="cs-CZ" dirty="0"/>
              <a:t>Kliknutím lze upravit styl.</a:t>
            </a:r>
          </a:p>
        </p:txBody>
      </p:sp>
      <p:sp>
        <p:nvSpPr>
          <p:cNvPr id="3" name="Podnadpis 2"/>
          <p:cNvSpPr>
            <a:spLocks noGrp="1"/>
          </p:cNvSpPr>
          <p:nvPr>
            <p:ph type="subTitle" idx="1" hasCustomPrompt="1"/>
          </p:nvPr>
        </p:nvSpPr>
        <p:spPr>
          <a:xfrm>
            <a:off x="1625176" y="2616200"/>
            <a:ext cx="8735325" cy="175260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800" cap="all" spc="200" baseline="0">
                <a:solidFill>
                  <a:schemeClr val="accent1"/>
                </a:solidFill>
              </a:defRPr>
            </a:lvl1pPr>
            <a:lvl2pPr marL="609493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cs-CZ" dirty="0"/>
              <a:t>Kliknutím lze upravit styl předlohy.</a:t>
            </a:r>
          </a:p>
        </p:txBody>
      </p:sp>
      <p:sp>
        <p:nvSpPr>
          <p:cNvPr id="22" name="Zástupný symbol pro datum 2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933624B7-88E2-4120-AFAD-14AFCE9AD940}" type="datetime1">
              <a:rPr lang="cs-CZ" smtClean="0"/>
              <a:pPr/>
              <a:t>01.06.2019</a:t>
            </a:fld>
            <a:endParaRPr lang="cs-CZ" dirty="0"/>
          </a:p>
        </p:txBody>
      </p:sp>
      <p:sp>
        <p:nvSpPr>
          <p:cNvPr id="23" name="Zástupný symbol pro zápatí 2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cs-CZ" dirty="0"/>
          </a:p>
        </p:txBody>
      </p:sp>
      <p:sp>
        <p:nvSpPr>
          <p:cNvPr id="24" name="Zástupný symbol pro číslo snímku 2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cs-CZ" smtClean="0"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rtl="0">
              <a:defRPr/>
            </a:lvl1pPr>
          </a:lstStyle>
          <a:p>
            <a:pPr rtl="0"/>
            <a:r>
              <a:rPr lang="cs-CZ"/>
              <a:t>Kliknutím lze upravit styl.</a:t>
            </a:r>
            <a:endParaRPr lang="cs-CZ" dirty="0"/>
          </a:p>
        </p:txBody>
      </p:sp>
      <p:sp>
        <p:nvSpPr>
          <p:cNvPr id="3" name="Zástupný symbol pro svislý text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/>
          <a:lstStyle>
            <a:lvl5pPr algn="l" rtl="0">
              <a:defRPr/>
            </a:lvl5pPr>
            <a:lvl6pPr algn="l" rtl="0">
              <a:defRPr/>
            </a:lvl6pPr>
            <a:lvl7pPr algn="l" rtl="0">
              <a:defRPr/>
            </a:lvl7pPr>
            <a:lvl8pPr algn="l" rtl="0">
              <a:defRPr baseline="0"/>
            </a:lvl8pPr>
            <a:lvl9pPr algn="l" rtl="0">
              <a:defRPr baseline="0"/>
            </a:lvl9pPr>
          </a:lstStyle>
          <a:p>
            <a:pPr lvl="0" rtl="0"/>
            <a:r>
              <a:rPr lang="cs-CZ" dirty="0"/>
              <a:t>Upravit styly předlohy textu.</a:t>
            </a:r>
          </a:p>
          <a:p>
            <a:pPr lvl="1" rtl="0"/>
            <a:r>
              <a:rPr lang="cs-CZ" dirty="0"/>
              <a:t>Druhá úroveň</a:t>
            </a:r>
          </a:p>
          <a:p>
            <a:pPr lvl="2" rtl="0"/>
            <a:r>
              <a:rPr lang="cs-CZ" dirty="0"/>
              <a:t>Třetí úroveň</a:t>
            </a:r>
          </a:p>
          <a:p>
            <a:pPr lvl="3" rtl="0"/>
            <a:r>
              <a:rPr lang="cs-CZ" dirty="0"/>
              <a:t>Čtvrtá úroveň</a:t>
            </a:r>
          </a:p>
          <a:p>
            <a:pPr lvl="4" rtl="0"/>
            <a:r>
              <a:rPr lang="cs-CZ" dirty="0"/>
              <a:t>Pátá úroveň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0BBA07F0-6680-4943-BD7A-CAE075672D6F}" type="datetime1">
              <a:rPr lang="cs-CZ" smtClean="0"/>
              <a:pPr/>
              <a:t>01.06.2019</a:t>
            </a:fld>
            <a:endParaRPr lang="cs-CZ" dirty="0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cs-CZ" dirty="0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cs-CZ" smtClean="0"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996675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vislý nadpis 1"/>
          <p:cNvSpPr>
            <a:spLocks noGrp="1"/>
          </p:cNvSpPr>
          <p:nvPr>
            <p:ph type="title" orient="vert"/>
          </p:nvPr>
        </p:nvSpPr>
        <p:spPr>
          <a:xfrm>
            <a:off x="8836898" y="584200"/>
            <a:ext cx="2742486" cy="5588000"/>
          </a:xfrm>
        </p:spPr>
        <p:txBody>
          <a:bodyPr vert="eaVert" rtlCol="0"/>
          <a:lstStyle>
            <a:lvl1pPr rtl="0">
              <a:defRPr/>
            </a:lvl1pPr>
          </a:lstStyle>
          <a:p>
            <a:pPr rtl="0"/>
            <a:r>
              <a:rPr lang="cs-CZ"/>
              <a:t>Kliknutím lze upravit styl.</a:t>
            </a:r>
            <a:endParaRPr lang="cs-CZ" dirty="0"/>
          </a:p>
        </p:txBody>
      </p:sp>
      <p:sp>
        <p:nvSpPr>
          <p:cNvPr id="3" name="Zástupný symbol pro svislý text 2"/>
          <p:cNvSpPr>
            <a:spLocks noGrp="1"/>
          </p:cNvSpPr>
          <p:nvPr>
            <p:ph type="body" orient="vert" idx="1" hasCustomPrompt="1"/>
          </p:nvPr>
        </p:nvSpPr>
        <p:spPr>
          <a:xfrm>
            <a:off x="1218882" y="584200"/>
            <a:ext cx="7414869" cy="5588000"/>
          </a:xfrm>
        </p:spPr>
        <p:txBody>
          <a:bodyPr vert="eaVert" rtlCol="0"/>
          <a:lstStyle>
            <a:lvl5pPr algn="l" rtl="0">
              <a:defRPr/>
            </a:lvl5pPr>
            <a:lvl6pPr algn="l" rtl="0">
              <a:defRPr/>
            </a:lvl6pPr>
            <a:lvl7pPr algn="l" rtl="0">
              <a:defRPr/>
            </a:lvl7pPr>
            <a:lvl8pPr algn="l" rtl="0">
              <a:defRPr/>
            </a:lvl8pPr>
            <a:lvl9pPr algn="l" rtl="0">
              <a:defRPr/>
            </a:lvl9pPr>
          </a:lstStyle>
          <a:p>
            <a:pPr lvl="0" rtl="0"/>
            <a:r>
              <a:rPr lang="cs-CZ" dirty="0"/>
              <a:t>Upravit styly předlohy textu.</a:t>
            </a:r>
          </a:p>
          <a:p>
            <a:pPr lvl="1" rtl="0"/>
            <a:r>
              <a:rPr lang="cs-CZ" dirty="0"/>
              <a:t>Druhá úroveň</a:t>
            </a:r>
          </a:p>
          <a:p>
            <a:pPr lvl="2" rtl="0"/>
            <a:r>
              <a:rPr lang="cs-CZ" dirty="0"/>
              <a:t>Třetí úroveň</a:t>
            </a:r>
          </a:p>
          <a:p>
            <a:pPr lvl="3" rtl="0"/>
            <a:r>
              <a:rPr lang="cs-CZ" dirty="0"/>
              <a:t>Čtvrtá úroveň</a:t>
            </a:r>
          </a:p>
          <a:p>
            <a:pPr lvl="4" rtl="0"/>
            <a:r>
              <a:rPr lang="cs-CZ" dirty="0"/>
              <a:t>Pátá úroveň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BABB6AFB-FD75-4ED4-B0A1-06DAC4B142EF}" type="datetime1">
              <a:rPr lang="cs-CZ" smtClean="0"/>
              <a:pPr/>
              <a:t>01.06.2019</a:t>
            </a:fld>
            <a:endParaRPr lang="cs-CZ" dirty="0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cs-CZ" dirty="0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cs-CZ" smtClean="0"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595886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8AD2CA7-F8DC-4295-86A9-EE30611D3E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603" y="1122363"/>
            <a:ext cx="9141619" cy="2387600"/>
          </a:xfrm>
        </p:spPr>
        <p:txBody>
          <a:bodyPr anchor="b"/>
          <a:lstStyle>
            <a:lvl1pPr algn="ctr">
              <a:defRPr sz="5998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0BEFB62C-81F4-4426-9B94-AEAAE7BE1D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603" y="3602038"/>
            <a:ext cx="9141619" cy="1655762"/>
          </a:xfrm>
        </p:spPr>
        <p:txBody>
          <a:bodyPr/>
          <a:lstStyle>
            <a:lvl1pPr marL="0" indent="0" algn="ctr">
              <a:buNone/>
              <a:defRPr sz="2399"/>
            </a:lvl1pPr>
            <a:lvl2pPr marL="457063" indent="0" algn="ctr">
              <a:buNone/>
              <a:defRPr sz="1999"/>
            </a:lvl2pPr>
            <a:lvl3pPr marL="914126" indent="0" algn="ctr">
              <a:buNone/>
              <a:defRPr sz="1799"/>
            </a:lvl3pPr>
            <a:lvl4pPr marL="1371189" indent="0" algn="ctr">
              <a:buNone/>
              <a:defRPr sz="1600"/>
            </a:lvl4pPr>
            <a:lvl5pPr marL="1828251" indent="0" algn="ctr">
              <a:buNone/>
              <a:defRPr sz="1600"/>
            </a:lvl5pPr>
            <a:lvl6pPr marL="2285314" indent="0" algn="ctr">
              <a:buNone/>
              <a:defRPr sz="1600"/>
            </a:lvl6pPr>
            <a:lvl7pPr marL="2742377" indent="0" algn="ctr">
              <a:buNone/>
              <a:defRPr sz="1600"/>
            </a:lvl7pPr>
            <a:lvl8pPr marL="3199440" indent="0" algn="ctr">
              <a:buNone/>
              <a:defRPr sz="1600"/>
            </a:lvl8pPr>
            <a:lvl9pPr marL="3656503" indent="0" algn="ctr">
              <a:buNone/>
              <a:defRPr sz="1600"/>
            </a:lvl9pPr>
          </a:lstStyle>
          <a:p>
            <a:r>
              <a:rPr lang="cs-CZ"/>
              <a:t>Kliknutím můžete upravit styl předlohy.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BAC0303F-A3AF-4EE3-B24F-E18DD406B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624B7-88E2-4120-AFAD-14AFCE9AD940}" type="datetime1">
              <a:rPr lang="cs-CZ" smtClean="0"/>
              <a:pPr/>
              <a:t>01.06.2019</a:t>
            </a:fld>
            <a:endParaRPr lang="cs-CZ" dirty="0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E6AE6298-1C8E-4499-937B-CD9B0493CB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cs-CZ" dirty="0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7CDAAD20-A4C3-4E8D-9EC5-B701029B1A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014DD1E-5D91-48A3-AD6D-45FBA980D106}" type="slidenum">
              <a:rPr lang="cs-CZ" smtClean="0"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559964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D663628-D3F0-47BE-B86A-9B4A74DB4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BE887E25-95C4-4A5F-8429-1DA0110EF3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DB9A36D9-94A8-4986-B3DB-D177B3A903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C4919-B29C-4171-8AC2-52CB8E2BF1DE}" type="datetime1">
              <a:rPr lang="cs-CZ" smtClean="0"/>
              <a:pPr/>
              <a:t>01.06.2019</a:t>
            </a:fld>
            <a:endParaRPr lang="cs-CZ" dirty="0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0A0B5EBF-0526-4B4E-B2FA-B497B56CD3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cs-CZ" dirty="0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8F7E589B-8DE0-4A05-802E-24C040E0E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014DD1E-5D91-48A3-AD6D-45FBA980D106}" type="slidenum">
              <a:rPr lang="cs-CZ" smtClean="0"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594917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oddí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833D0D5-21E6-4BF3-B7FF-8AF43F456F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633" y="1709739"/>
            <a:ext cx="10512862" cy="2852737"/>
          </a:xfrm>
        </p:spPr>
        <p:txBody>
          <a:bodyPr anchor="b"/>
          <a:lstStyle>
            <a:lvl1pPr>
              <a:defRPr sz="5998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C80D2D75-04C0-4D60-8CCD-BB842574A7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633" y="4589464"/>
            <a:ext cx="10512862" cy="1500187"/>
          </a:xfrm>
        </p:spPr>
        <p:txBody>
          <a:bodyPr/>
          <a:lstStyle>
            <a:lvl1pPr marL="0" indent="0">
              <a:buNone/>
              <a:defRPr sz="2399">
                <a:solidFill>
                  <a:schemeClr val="tx1">
                    <a:tint val="75000"/>
                  </a:schemeClr>
                </a:solidFill>
              </a:defRPr>
            </a:lvl1pPr>
            <a:lvl2pPr marL="457063" indent="0">
              <a:buNone/>
              <a:defRPr sz="19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51DD1147-8B2F-4519-973A-058C223D11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32E52D-1DC2-4D1F-BE8C-CB8F7D7727B2}" type="datetime1">
              <a:rPr lang="cs-CZ" smtClean="0"/>
              <a:pPr/>
              <a:t>01.06.2019</a:t>
            </a:fld>
            <a:endParaRPr lang="cs-CZ" dirty="0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A39EDFAD-AC45-4A2E-B90C-79844908BC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cs-CZ" dirty="0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8C73EAC3-4EC1-47AF-BF64-2A904878C8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014DD1E-5D91-48A3-AD6D-45FBA980D106}" type="slidenum">
              <a:rPr lang="cs-CZ" smtClean="0"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760102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24A90AFD-3B8B-4F59-B826-A5AA34AC1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2349B43E-E856-4947-8844-CDFAF9BCC2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7982" y="1825625"/>
            <a:ext cx="5180251" cy="4351338"/>
          </a:xfrm>
        </p:spPr>
        <p:txBody>
          <a:bodyPr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obsah 3">
            <a:extLst>
              <a:ext uri="{FF2B5EF4-FFF2-40B4-BE49-F238E27FC236}">
                <a16:creationId xmlns:a16="http://schemas.microsoft.com/office/drawing/2014/main" id="{5B45CD85-AE61-45C9-8E58-07956ED6AF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0592" y="1825625"/>
            <a:ext cx="5180251" cy="4351338"/>
          </a:xfrm>
        </p:spPr>
        <p:txBody>
          <a:bodyPr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82A440E1-5353-4857-8008-70EB632C87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E752B-6572-436C-91E9-2D00E8BF5CDF}" type="datetime1">
              <a:rPr lang="cs-CZ" smtClean="0"/>
              <a:pPr/>
              <a:t>01.06.2019</a:t>
            </a:fld>
            <a:endParaRPr lang="cs-CZ" dirty="0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62C027DB-7DE8-4E26-A227-49176ED85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A1FB94D0-C8E1-40FA-A9F9-D54629776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cs-CZ" smtClean="0"/>
              <a:pPr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19760222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D79E6FB-5296-4099-BCF0-8AFFB1D876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569" y="365126"/>
            <a:ext cx="10512862" cy="1325563"/>
          </a:xfrm>
        </p:spPr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F1E78DC7-F394-4218-8C20-AC6FF52226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570" y="1681163"/>
            <a:ext cx="5156444" cy="823912"/>
          </a:xfrm>
        </p:spPr>
        <p:txBody>
          <a:bodyPr anchor="b"/>
          <a:lstStyle>
            <a:lvl1pPr marL="0" indent="0">
              <a:buNone/>
              <a:defRPr sz="2399" b="1"/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4" name="Zástupný obsah 3">
            <a:extLst>
              <a:ext uri="{FF2B5EF4-FFF2-40B4-BE49-F238E27FC236}">
                <a16:creationId xmlns:a16="http://schemas.microsoft.com/office/drawing/2014/main" id="{087283E2-2744-40DC-99E9-0D1F49EBB9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570" y="2505075"/>
            <a:ext cx="5156444" cy="3684588"/>
          </a:xfrm>
        </p:spPr>
        <p:txBody>
          <a:bodyPr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text 4">
            <a:extLst>
              <a:ext uri="{FF2B5EF4-FFF2-40B4-BE49-F238E27FC236}">
                <a16:creationId xmlns:a16="http://schemas.microsoft.com/office/drawing/2014/main" id="{E457BEFC-2193-450F-86A5-28A2AF84C47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0593" y="1681163"/>
            <a:ext cx="5181838" cy="823912"/>
          </a:xfrm>
        </p:spPr>
        <p:txBody>
          <a:bodyPr anchor="b"/>
          <a:lstStyle>
            <a:lvl1pPr marL="0" indent="0">
              <a:buNone/>
              <a:defRPr sz="2399" b="1"/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6" name="Zástupný obsah 5">
            <a:extLst>
              <a:ext uri="{FF2B5EF4-FFF2-40B4-BE49-F238E27FC236}">
                <a16:creationId xmlns:a16="http://schemas.microsoft.com/office/drawing/2014/main" id="{6FF02BC2-DAD2-4225-92DD-D08040A893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0593" y="2505075"/>
            <a:ext cx="5181838" cy="3684588"/>
          </a:xfrm>
        </p:spPr>
        <p:txBody>
          <a:bodyPr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7" name="Zástupný symbol pro datum 6">
            <a:extLst>
              <a:ext uri="{FF2B5EF4-FFF2-40B4-BE49-F238E27FC236}">
                <a16:creationId xmlns:a16="http://schemas.microsoft.com/office/drawing/2014/main" id="{04117846-4FA5-4ADC-A43D-80C3AAAA6C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EF4067-9867-44E1-8104-A47AAADDD6D7}" type="datetime1">
              <a:rPr lang="cs-CZ" smtClean="0"/>
              <a:pPr/>
              <a:t>01.06.2019</a:t>
            </a:fld>
            <a:endParaRPr lang="cs-CZ" dirty="0"/>
          </a:p>
        </p:txBody>
      </p:sp>
      <p:sp>
        <p:nvSpPr>
          <p:cNvPr id="8" name="Zástupný symbol pro zápatí 7">
            <a:extLst>
              <a:ext uri="{FF2B5EF4-FFF2-40B4-BE49-F238E27FC236}">
                <a16:creationId xmlns:a16="http://schemas.microsoft.com/office/drawing/2014/main" id="{39D15565-CBFB-47C6-814E-D51640193D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cs-CZ" dirty="0"/>
          </a:p>
        </p:txBody>
      </p:sp>
      <p:sp>
        <p:nvSpPr>
          <p:cNvPr id="9" name="Zástupný symbol pro číslo snímku 8">
            <a:extLst>
              <a:ext uri="{FF2B5EF4-FFF2-40B4-BE49-F238E27FC236}">
                <a16:creationId xmlns:a16="http://schemas.microsoft.com/office/drawing/2014/main" id="{A60FF19E-BE2F-40BE-BA1E-6101D12EF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014DD1E-5D91-48A3-AD6D-45FBA980D106}" type="slidenum">
              <a:rPr lang="cs-CZ" smtClean="0"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990280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enom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AF66DE43-D42C-488A-AA92-FAA1F3B58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datum 2">
            <a:extLst>
              <a:ext uri="{FF2B5EF4-FFF2-40B4-BE49-F238E27FC236}">
                <a16:creationId xmlns:a16="http://schemas.microsoft.com/office/drawing/2014/main" id="{E3C41B1D-9F66-4334-95EE-5B956D797A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307B0-F685-4A84-9D3C-1A601E3FC0A5}" type="datetime1">
              <a:rPr lang="cs-CZ" smtClean="0"/>
              <a:pPr/>
              <a:t>01.06.2019</a:t>
            </a:fld>
            <a:endParaRPr lang="cs-CZ" dirty="0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6DA61E2F-88CE-408E-B7E5-9BB99F830C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cs-CZ" dirty="0"/>
          </a:p>
        </p:txBody>
      </p:sp>
      <p:sp>
        <p:nvSpPr>
          <p:cNvPr id="5" name="Zástupný symbol pro číslo snímku 4">
            <a:extLst>
              <a:ext uri="{FF2B5EF4-FFF2-40B4-BE49-F238E27FC236}">
                <a16:creationId xmlns:a16="http://schemas.microsoft.com/office/drawing/2014/main" id="{006C0609-2FAF-4DA7-95B8-D70261328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014DD1E-5D91-48A3-AD6D-45FBA980D106}" type="slidenum">
              <a:rPr lang="cs-CZ" smtClean="0"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592951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datum 1">
            <a:extLst>
              <a:ext uri="{FF2B5EF4-FFF2-40B4-BE49-F238E27FC236}">
                <a16:creationId xmlns:a16="http://schemas.microsoft.com/office/drawing/2014/main" id="{B13F3979-424D-469F-BF67-494ED11E37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E752B-6572-436C-91E9-2D00E8BF5CDF}" type="datetime1">
              <a:rPr lang="cs-CZ" smtClean="0"/>
              <a:pPr/>
              <a:t>01.06.2019</a:t>
            </a:fld>
            <a:endParaRPr lang="cs-CZ" dirty="0"/>
          </a:p>
        </p:txBody>
      </p:sp>
      <p:sp>
        <p:nvSpPr>
          <p:cNvPr id="3" name="Zástupný symbol pro zápatí 2">
            <a:extLst>
              <a:ext uri="{FF2B5EF4-FFF2-40B4-BE49-F238E27FC236}">
                <a16:creationId xmlns:a16="http://schemas.microsoft.com/office/drawing/2014/main" id="{55325E91-A1CF-4364-9412-B82F4939EF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81BF2BF4-67B3-4311-94A2-A48CF3B26A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cs-CZ" smtClean="0"/>
              <a:pPr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57228265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25DE6A6-40AB-4DD1-8827-B41DA168E0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570" y="457200"/>
            <a:ext cx="3931213" cy="1600200"/>
          </a:xfrm>
        </p:spPr>
        <p:txBody>
          <a:bodyPr anchor="b"/>
          <a:lstStyle>
            <a:lvl1pPr>
              <a:defRPr sz="3199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EAB7D86D-190D-4C48-BF45-03D6098106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1838" y="987426"/>
            <a:ext cx="6170593" cy="4873625"/>
          </a:xfrm>
        </p:spPr>
        <p:txBody>
          <a:bodyPr/>
          <a:lstStyle>
            <a:lvl1pPr>
              <a:defRPr sz="3199"/>
            </a:lvl1pPr>
            <a:lvl2pPr>
              <a:defRPr sz="2799"/>
            </a:lvl2pPr>
            <a:lvl3pPr>
              <a:defRPr sz="2399"/>
            </a:lvl3pPr>
            <a:lvl4pPr>
              <a:defRPr sz="1999"/>
            </a:lvl4pPr>
            <a:lvl5pPr>
              <a:defRPr sz="1999"/>
            </a:lvl5pPr>
            <a:lvl6pPr>
              <a:defRPr sz="1999"/>
            </a:lvl6pPr>
            <a:lvl7pPr>
              <a:defRPr sz="1999"/>
            </a:lvl7pPr>
            <a:lvl8pPr>
              <a:defRPr sz="1999"/>
            </a:lvl8pPr>
            <a:lvl9pPr>
              <a:defRPr sz="1999"/>
            </a:lvl9pPr>
          </a:lstStyle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1E54DDF1-D91D-4EB6-9376-BE369BD089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570" y="2057400"/>
            <a:ext cx="393121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4A730334-9CAB-4842-8482-568DC62FE6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C2B6D-D6B4-4A07-B229-6B7F217D9BA3}" type="datetime1">
              <a:rPr lang="cs-CZ" smtClean="0"/>
              <a:pPr/>
              <a:t>01.06.2019</a:t>
            </a:fld>
            <a:endParaRPr lang="cs-CZ" dirty="0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B6278CB3-BBC8-43D1-8B1F-98DD90E1CE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cs-CZ" dirty="0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2F27F48D-A070-4901-81EE-52EFBABBE3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014DD1E-5D91-48A3-AD6D-45FBA980D106}" type="slidenum">
              <a:rPr lang="cs-CZ" smtClean="0"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945196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rtl="0">
              <a:defRPr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</a:lstStyle>
          <a:p>
            <a:pPr rtl="0"/>
            <a:r>
              <a:rPr lang="cs-CZ" dirty="0"/>
              <a:t>Kliknutím lze upravit styl.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>
            <a:lvl1pPr>
              <a:buClrTx/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buClrTx/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buClrTx/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buClrTx/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algn="l" rtl="0">
              <a:buClrTx/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algn="l" rtl="0">
              <a:defRPr/>
            </a:lvl6pPr>
            <a:lvl7pPr algn="l" rtl="0">
              <a:defRPr/>
            </a:lvl7pPr>
            <a:lvl8pPr algn="l" rtl="0">
              <a:defRPr/>
            </a:lvl8pPr>
            <a:lvl9pPr algn="l" rtl="0">
              <a:defRPr/>
            </a:lvl9pPr>
          </a:lstStyle>
          <a:p>
            <a:pPr lvl="0" rtl="0"/>
            <a:r>
              <a:rPr lang="cs-CZ" dirty="0"/>
              <a:t>Upravit styly předlohy textu.</a:t>
            </a:r>
          </a:p>
          <a:p>
            <a:pPr lvl="1" rtl="0"/>
            <a:r>
              <a:rPr lang="cs-CZ" dirty="0"/>
              <a:t>Druhá úroveň</a:t>
            </a:r>
          </a:p>
          <a:p>
            <a:pPr lvl="2" rtl="0"/>
            <a:r>
              <a:rPr lang="cs-CZ" dirty="0"/>
              <a:t>Třetí úroveň</a:t>
            </a:r>
          </a:p>
          <a:p>
            <a:pPr lvl="3" rtl="0"/>
            <a:r>
              <a:rPr lang="cs-CZ" dirty="0"/>
              <a:t>Čtvrtá úroveň</a:t>
            </a:r>
          </a:p>
          <a:p>
            <a:pPr lvl="4" rtl="0"/>
            <a:r>
              <a:rPr lang="cs-CZ" dirty="0"/>
              <a:t>Pátá úroveň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0ABC4919-B29C-4171-8AC2-52CB8E2BF1DE}" type="datetime1">
              <a:rPr lang="cs-CZ" smtClean="0"/>
              <a:pPr/>
              <a:t>01.06.2019</a:t>
            </a:fld>
            <a:endParaRPr lang="cs-CZ" dirty="0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cs-CZ" dirty="0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cs-CZ" smtClean="0"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260A8EBD-E1A4-4DB6-B356-D39EDFA650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570" y="457200"/>
            <a:ext cx="3931213" cy="1600200"/>
          </a:xfrm>
        </p:spPr>
        <p:txBody>
          <a:bodyPr anchor="b"/>
          <a:lstStyle>
            <a:lvl1pPr>
              <a:defRPr sz="3199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symbol obrázku 2">
            <a:extLst>
              <a:ext uri="{FF2B5EF4-FFF2-40B4-BE49-F238E27FC236}">
                <a16:creationId xmlns:a16="http://schemas.microsoft.com/office/drawing/2014/main" id="{07B24B9A-583E-4F0A-9E7D-99CCFC3E21D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1838" y="987426"/>
            <a:ext cx="6170593" cy="4873625"/>
          </a:xfrm>
        </p:spPr>
        <p:txBody>
          <a:bodyPr/>
          <a:lstStyle>
            <a:lvl1pPr marL="0" indent="0">
              <a:buNone/>
              <a:defRPr sz="3199"/>
            </a:lvl1pPr>
            <a:lvl2pPr marL="457063" indent="0">
              <a:buNone/>
              <a:defRPr sz="2799"/>
            </a:lvl2pPr>
            <a:lvl3pPr marL="914126" indent="0">
              <a:buNone/>
              <a:defRPr sz="2399"/>
            </a:lvl3pPr>
            <a:lvl4pPr marL="1371189" indent="0">
              <a:buNone/>
              <a:defRPr sz="1999"/>
            </a:lvl4pPr>
            <a:lvl5pPr marL="1828251" indent="0">
              <a:buNone/>
              <a:defRPr sz="1999"/>
            </a:lvl5pPr>
            <a:lvl6pPr marL="2285314" indent="0">
              <a:buNone/>
              <a:defRPr sz="1999"/>
            </a:lvl6pPr>
            <a:lvl7pPr marL="2742377" indent="0">
              <a:buNone/>
              <a:defRPr sz="1999"/>
            </a:lvl7pPr>
            <a:lvl8pPr marL="3199440" indent="0">
              <a:buNone/>
              <a:defRPr sz="1999"/>
            </a:lvl8pPr>
            <a:lvl9pPr marL="3656503" indent="0">
              <a:buNone/>
              <a:defRPr sz="1999"/>
            </a:lvl9pPr>
          </a:lstStyle>
          <a:p>
            <a:endParaRPr lang="cs-CZ" dirty="0"/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363A750E-A665-4D30-9671-34AEC14BC3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570" y="2057400"/>
            <a:ext cx="393121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A5DA0998-FD36-43B7-9B40-3A142B82B6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26D6B7-6AAE-4978-AF22-38FE2E59CEB2}" type="datetime1">
              <a:rPr lang="cs-CZ" smtClean="0"/>
              <a:pPr/>
              <a:t>01.06.2019</a:t>
            </a:fld>
            <a:endParaRPr lang="cs-CZ" dirty="0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78917C9C-9441-4132-841A-01CF17E04F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cs-CZ" dirty="0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06EDE7EC-2385-4F7C-8103-1C4907FDE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014DD1E-5D91-48A3-AD6D-45FBA980D106}" type="slidenum">
              <a:rPr lang="cs-CZ" smtClean="0"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852694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5A1C32A-3AAC-4600-840E-8B660F252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21B17483-282A-41D3-8819-C77D2E2764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241F4326-AFC0-4E7F-8354-62A75BC8DE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A07F0-6680-4943-BD7A-CAE075672D6F}" type="datetime1">
              <a:rPr lang="cs-CZ" smtClean="0"/>
              <a:pPr/>
              <a:t>01.06.2019</a:t>
            </a:fld>
            <a:endParaRPr lang="cs-CZ" dirty="0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165D5796-030A-41AF-BD97-816A54E11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cs-CZ" dirty="0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D16D0737-2B28-4BFB-8FD0-B7661C0F34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014DD1E-5D91-48A3-AD6D-45FBA980D106}" type="slidenum">
              <a:rPr lang="cs-CZ" smtClean="0"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385388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vislý nadpis 1">
            <a:extLst>
              <a:ext uri="{FF2B5EF4-FFF2-40B4-BE49-F238E27FC236}">
                <a16:creationId xmlns:a16="http://schemas.microsoft.com/office/drawing/2014/main" id="{F423291B-7570-4B5F-9A71-CE4A1DF6AB3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2628" y="365125"/>
            <a:ext cx="2628215" cy="5811838"/>
          </a:xfrm>
        </p:spPr>
        <p:txBody>
          <a:bodyPr vert="eaVert"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D8966122-8404-4EC7-8127-E212577A5A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7982" y="365125"/>
            <a:ext cx="7732286" cy="5811838"/>
          </a:xfrm>
        </p:spPr>
        <p:txBody>
          <a:bodyPr vert="eaVert"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CD3F2C5C-69AD-40E1-A384-91E7AC9C54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BB6AFB-FD75-4ED4-B0A1-06DAC4B142EF}" type="datetime1">
              <a:rPr lang="cs-CZ" smtClean="0"/>
              <a:pPr/>
              <a:t>01.06.2019</a:t>
            </a:fld>
            <a:endParaRPr lang="cs-CZ" dirty="0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9C879FDD-36E7-4F04-A648-B37A159FFD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cs-CZ" dirty="0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09FDBF42-9799-4D21-9574-AD7B7A353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014DD1E-5D91-48A3-AD6D-45FBA980D106}" type="slidenum">
              <a:rPr lang="cs-CZ" smtClean="0"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967040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oddí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úhlopříčky"/>
          <p:cNvGrpSpPr/>
          <p:nvPr/>
        </p:nvGrpSpPr>
        <p:grpSpPr>
          <a:xfrm>
            <a:off x="7516443" y="4145281"/>
            <a:ext cx="4686117" cy="2731407"/>
            <a:chOff x="5638800" y="3108960"/>
            <a:chExt cx="3515503" cy="2048555"/>
          </a:xfrm>
        </p:grpSpPr>
        <p:cxnSp>
          <p:nvCxnSpPr>
            <p:cNvPr id="12" name="Přímá spojnice 11"/>
            <p:cNvCxnSpPr/>
            <p:nvPr/>
          </p:nvCxnSpPr>
          <p:spPr>
            <a:xfrm flipV="1">
              <a:off x="5638800" y="3108960"/>
              <a:ext cx="3515503" cy="2037116"/>
            </a:xfrm>
            <a:prstGeom prst="line">
              <a:avLst/>
            </a:pr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" name="Přímá spojnice 12"/>
            <p:cNvCxnSpPr/>
            <p:nvPr/>
          </p:nvCxnSpPr>
          <p:spPr>
            <a:xfrm flipV="1">
              <a:off x="6004643" y="3333750"/>
              <a:ext cx="3149660" cy="1823765"/>
            </a:xfrm>
            <a:prstGeom prst="line">
              <a:avLst/>
            </a:pr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" name="Přímá spojnice 13"/>
            <p:cNvCxnSpPr/>
            <p:nvPr/>
          </p:nvCxnSpPr>
          <p:spPr>
            <a:xfrm flipV="1">
              <a:off x="6388342" y="3549891"/>
              <a:ext cx="2765961" cy="1600149"/>
            </a:xfrm>
            <a:prstGeom prst="lin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1625177" y="2209801"/>
            <a:ext cx="8938472" cy="2764335"/>
          </a:xfrm>
        </p:spPr>
        <p:txBody>
          <a:bodyPr rtlCol="0" anchor="b">
            <a:normAutofit/>
          </a:bodyPr>
          <a:lstStyle>
            <a:lvl1pPr algn="l" rtl="0">
              <a:defRPr sz="5400" b="0" cap="none" baseline="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defRPr>
            </a:lvl1pPr>
          </a:lstStyle>
          <a:p>
            <a:pPr rtl="0"/>
            <a:r>
              <a:rPr lang="cs-CZ" dirty="0"/>
              <a:t>Kliknutím lze upravit styl.</a:t>
            </a:r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 hasCustomPrompt="1"/>
          </p:nvPr>
        </p:nvSpPr>
        <p:spPr>
          <a:xfrm>
            <a:off x="1625176" y="4951266"/>
            <a:ext cx="7069519" cy="1220933"/>
          </a:xfrm>
        </p:spPr>
        <p:txBody>
          <a:bodyPr rtlCol="0" anchor="t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800" cap="all" spc="200" baseline="0">
                <a:solidFill>
                  <a:schemeClr val="accent1"/>
                </a:solidFill>
              </a:defRPr>
            </a:lvl1pPr>
            <a:lvl2pPr marL="609493" indent="0" algn="l" rtl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l" rtl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cs-CZ" dirty="0"/>
              <a:t>Upravit styly předlohy textu.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DF32E52D-1DC2-4D1F-BE8C-CB8F7D7727B2}" type="datetime1">
              <a:rPr lang="cs-CZ" smtClean="0"/>
              <a:pPr/>
              <a:t>01.06.2019</a:t>
            </a:fld>
            <a:endParaRPr lang="cs-CZ" dirty="0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cs-CZ" dirty="0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cs-CZ" smtClean="0"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ě obsahové čá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rtl="0">
              <a:defRPr/>
            </a:lvl1pPr>
          </a:lstStyle>
          <a:p>
            <a:pPr rtl="0"/>
            <a:r>
              <a:rPr lang="cs-CZ"/>
              <a:t>Kliknutím lze upravit styl.</a:t>
            </a:r>
            <a:endParaRPr lang="cs-CZ" dirty="0"/>
          </a:p>
        </p:txBody>
      </p:sp>
      <p:sp>
        <p:nvSpPr>
          <p:cNvPr id="3" name="Zástupný symbol pro obsah 2"/>
          <p:cNvSpPr>
            <a:spLocks noGrp="1"/>
          </p:cNvSpPr>
          <p:nvPr>
            <p:ph sz="half" idx="1" hasCustomPrompt="1"/>
          </p:nvPr>
        </p:nvSpPr>
        <p:spPr>
          <a:xfrm>
            <a:off x="1218883" y="1706880"/>
            <a:ext cx="5078677" cy="4465320"/>
          </a:xfrm>
        </p:spPr>
        <p:txBody>
          <a:bodyPr rtlCol="0">
            <a:normAutofit/>
          </a:bodyPr>
          <a:lstStyle>
            <a:lvl1pPr algn="l" rtl="0">
              <a:defRPr sz="2800"/>
            </a:lvl1pPr>
            <a:lvl2pPr algn="l" rtl="0">
              <a:defRPr sz="2400"/>
            </a:lvl2pPr>
            <a:lvl3pPr algn="l" rtl="0">
              <a:defRPr sz="2000"/>
            </a:lvl3pPr>
            <a:lvl4pPr algn="l" rtl="0">
              <a:defRPr sz="2000"/>
            </a:lvl4pPr>
            <a:lvl5pPr algn="l" rtl="0">
              <a:defRPr sz="2000"/>
            </a:lvl5pPr>
            <a:lvl6pPr algn="l" rtl="0">
              <a:defRPr sz="2000"/>
            </a:lvl6pPr>
            <a:lvl7pPr algn="l" rtl="0">
              <a:defRPr sz="2000"/>
            </a:lvl7pPr>
            <a:lvl8pPr algn="l" rtl="0">
              <a:defRPr sz="2000" baseline="0"/>
            </a:lvl8pPr>
            <a:lvl9pPr algn="l" rtl="0">
              <a:defRPr sz="2000" baseline="0"/>
            </a:lvl9pPr>
          </a:lstStyle>
          <a:p>
            <a:pPr lvl="0" rtl="0"/>
            <a:r>
              <a:rPr lang="cs-CZ" dirty="0"/>
              <a:t>Upravit styly předlohy textu.</a:t>
            </a:r>
          </a:p>
          <a:p>
            <a:pPr lvl="1" rtl="0"/>
            <a:r>
              <a:rPr lang="cs-CZ" dirty="0"/>
              <a:t>Druhá úroveň</a:t>
            </a:r>
          </a:p>
          <a:p>
            <a:pPr lvl="2" rtl="0"/>
            <a:r>
              <a:rPr lang="cs-CZ" dirty="0"/>
              <a:t>Třetí úroveň</a:t>
            </a:r>
          </a:p>
          <a:p>
            <a:pPr lvl="3" rtl="0"/>
            <a:r>
              <a:rPr lang="cs-CZ" dirty="0"/>
              <a:t>Čtvrtá úroveň</a:t>
            </a:r>
          </a:p>
          <a:p>
            <a:pPr lvl="4" rtl="0"/>
            <a:r>
              <a:rPr lang="cs-CZ" dirty="0"/>
              <a:t>Pátá úroveň</a:t>
            </a:r>
          </a:p>
        </p:txBody>
      </p:sp>
      <p:sp>
        <p:nvSpPr>
          <p:cNvPr id="4" name="Zástupný symbol pro obsah 3"/>
          <p:cNvSpPr>
            <a:spLocks noGrp="1"/>
          </p:cNvSpPr>
          <p:nvPr>
            <p:ph sz="half" idx="2" hasCustomPrompt="1"/>
          </p:nvPr>
        </p:nvSpPr>
        <p:spPr>
          <a:xfrm>
            <a:off x="6500707" y="1706880"/>
            <a:ext cx="5078677" cy="4465320"/>
          </a:xfrm>
        </p:spPr>
        <p:txBody>
          <a:bodyPr rtlCol="0">
            <a:normAutofit/>
          </a:bodyPr>
          <a:lstStyle>
            <a:lvl1pPr algn="l" rtl="0">
              <a:defRPr sz="2800"/>
            </a:lvl1pPr>
            <a:lvl2pPr algn="l" rtl="0">
              <a:defRPr sz="2400"/>
            </a:lvl2pPr>
            <a:lvl3pPr algn="l" rtl="0">
              <a:defRPr sz="2000"/>
            </a:lvl3pPr>
            <a:lvl4pPr algn="l" rtl="0">
              <a:defRPr sz="2000"/>
            </a:lvl4pPr>
            <a:lvl5pPr algn="l" rtl="0">
              <a:defRPr sz="2000"/>
            </a:lvl5pPr>
            <a:lvl6pPr algn="l" rtl="0">
              <a:defRPr sz="2000"/>
            </a:lvl6pPr>
            <a:lvl7pPr algn="l" rtl="0">
              <a:defRPr sz="2000"/>
            </a:lvl7pPr>
            <a:lvl8pPr algn="l" rtl="0">
              <a:defRPr sz="2000"/>
            </a:lvl8pPr>
            <a:lvl9pPr algn="l" rtl="0">
              <a:defRPr sz="2000"/>
            </a:lvl9pPr>
          </a:lstStyle>
          <a:p>
            <a:pPr lvl="0" rtl="0"/>
            <a:r>
              <a:rPr lang="cs-CZ" dirty="0"/>
              <a:t>Upravit styly předlohy textu.</a:t>
            </a:r>
          </a:p>
          <a:p>
            <a:pPr lvl="1" rtl="0"/>
            <a:r>
              <a:rPr lang="cs-CZ" dirty="0"/>
              <a:t>Druhá úroveň</a:t>
            </a:r>
          </a:p>
          <a:p>
            <a:pPr lvl="2" rtl="0"/>
            <a:r>
              <a:rPr lang="cs-CZ" dirty="0"/>
              <a:t>Třetí úroveň</a:t>
            </a:r>
          </a:p>
          <a:p>
            <a:pPr lvl="3" rtl="0"/>
            <a:r>
              <a:rPr lang="cs-CZ" dirty="0"/>
              <a:t>Čtvrtá úroveň</a:t>
            </a:r>
          </a:p>
          <a:p>
            <a:pPr lvl="4" rtl="0"/>
            <a:r>
              <a:rPr lang="cs-CZ" dirty="0"/>
              <a:t>Pátá úroveň</a:t>
            </a:r>
          </a:p>
        </p:txBody>
      </p:sp>
      <p:sp>
        <p:nvSpPr>
          <p:cNvPr id="5" name="Zástupný symbol pro datum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2038EBEA-6151-4C48-8157-C296FC19C9C6}" type="datetime1">
              <a:rPr lang="cs-CZ" smtClean="0"/>
              <a:pPr/>
              <a:t>01.06.2019</a:t>
            </a:fld>
            <a:endParaRPr lang="cs-CZ" dirty="0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cs-CZ" dirty="0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cs-CZ" smtClean="0"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557647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l" rtl="0">
              <a:defRPr/>
            </a:lvl1pPr>
          </a:lstStyle>
          <a:p>
            <a:pPr rtl="0"/>
            <a:r>
              <a:rPr lang="cs-CZ"/>
              <a:t>Kliknutím lze upravit styl.</a:t>
            </a:r>
            <a:endParaRPr lang="cs-CZ" dirty="0"/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 hasCustomPrompt="1"/>
          </p:nvPr>
        </p:nvSpPr>
        <p:spPr>
          <a:xfrm>
            <a:off x="1218883" y="1701800"/>
            <a:ext cx="5082740" cy="914400"/>
          </a:xfrm>
        </p:spPr>
        <p:txBody>
          <a:bodyPr rtlCol="0" anchor="b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800" b="0" cap="all" spc="200" baseline="0">
                <a:solidFill>
                  <a:schemeClr val="accent1"/>
                </a:solidFill>
              </a:defRPr>
            </a:lvl1pPr>
            <a:lvl2pPr marL="609493" indent="0" algn="l" rtl="0">
              <a:buNone/>
              <a:defRPr sz="2700" b="1"/>
            </a:lvl2pPr>
            <a:lvl3pPr marL="1218987" indent="0" algn="l" rtl="0">
              <a:buNone/>
              <a:defRPr sz="2400" b="1"/>
            </a:lvl3pPr>
            <a:lvl4pPr marL="1828480" indent="0" algn="l" rtl="0">
              <a:buNone/>
              <a:defRPr sz="2100" b="1"/>
            </a:lvl4pPr>
            <a:lvl5pPr marL="2437973" indent="0" algn="l" rtl="0">
              <a:buNone/>
              <a:defRPr sz="2100" b="1"/>
            </a:lvl5pPr>
            <a:lvl6pPr marL="3047467" indent="0" algn="l" rtl="0">
              <a:buNone/>
              <a:defRPr sz="2100" b="1"/>
            </a:lvl6pPr>
            <a:lvl7pPr marL="3656960" indent="0" algn="l" rtl="0">
              <a:buNone/>
              <a:defRPr sz="2100" b="1"/>
            </a:lvl7pPr>
            <a:lvl8pPr marL="4266453" indent="0" algn="l" rtl="0">
              <a:buNone/>
              <a:defRPr sz="2100" b="1"/>
            </a:lvl8pPr>
            <a:lvl9pPr marL="4875947" indent="0" algn="l" rtl="0">
              <a:buNone/>
              <a:defRPr sz="2100" b="1"/>
            </a:lvl9pPr>
          </a:lstStyle>
          <a:p>
            <a:pPr lvl="0" rtl="0"/>
            <a:r>
              <a:rPr lang="cs-CZ" dirty="0"/>
              <a:t>Upravit styly předlohy textu.</a:t>
            </a:r>
          </a:p>
        </p:txBody>
      </p:sp>
      <p:sp>
        <p:nvSpPr>
          <p:cNvPr id="4" name="Zástupný symbol pro obsah 3"/>
          <p:cNvSpPr>
            <a:spLocks noGrp="1"/>
          </p:cNvSpPr>
          <p:nvPr>
            <p:ph sz="half" idx="2" hasCustomPrompt="1"/>
          </p:nvPr>
        </p:nvSpPr>
        <p:spPr>
          <a:xfrm>
            <a:off x="1218883" y="2717800"/>
            <a:ext cx="5078677" cy="3454400"/>
          </a:xfrm>
        </p:spPr>
        <p:txBody>
          <a:bodyPr rtlCol="0">
            <a:noAutofit/>
          </a:bodyPr>
          <a:lstStyle>
            <a:lvl1pPr algn="l" rtl="0">
              <a:defRPr sz="2800"/>
            </a:lvl1pPr>
            <a:lvl2pPr algn="l" rtl="0">
              <a:defRPr sz="2400"/>
            </a:lvl2pPr>
            <a:lvl3pPr algn="l" rtl="0">
              <a:defRPr sz="2000"/>
            </a:lvl3pPr>
            <a:lvl4pPr algn="l" rtl="0">
              <a:defRPr sz="2000"/>
            </a:lvl4pPr>
            <a:lvl5pPr algn="l" rtl="0">
              <a:defRPr sz="2000"/>
            </a:lvl5pPr>
            <a:lvl6pPr algn="l" rtl="0">
              <a:defRPr sz="2000"/>
            </a:lvl6pPr>
            <a:lvl7pPr algn="l" rtl="0">
              <a:defRPr sz="2000" baseline="0"/>
            </a:lvl7pPr>
            <a:lvl8pPr algn="l" rtl="0">
              <a:defRPr sz="2000" baseline="0"/>
            </a:lvl8pPr>
            <a:lvl9pPr algn="l" rtl="0">
              <a:defRPr sz="2000" baseline="0"/>
            </a:lvl9pPr>
          </a:lstStyle>
          <a:p>
            <a:pPr lvl="0" rtl="0"/>
            <a:r>
              <a:rPr lang="cs-CZ" dirty="0"/>
              <a:t>Upravit styly předlohy textu.</a:t>
            </a:r>
          </a:p>
          <a:p>
            <a:pPr lvl="1" rtl="0"/>
            <a:r>
              <a:rPr lang="cs-CZ" dirty="0"/>
              <a:t>Druhá úroveň</a:t>
            </a:r>
          </a:p>
          <a:p>
            <a:pPr lvl="2" rtl="0"/>
            <a:r>
              <a:rPr lang="cs-CZ" dirty="0"/>
              <a:t>Třetí úroveň</a:t>
            </a:r>
          </a:p>
          <a:p>
            <a:pPr lvl="3" rtl="0"/>
            <a:r>
              <a:rPr lang="cs-CZ" dirty="0"/>
              <a:t>Čtvrtá úroveň</a:t>
            </a:r>
          </a:p>
          <a:p>
            <a:pPr lvl="4" rtl="0"/>
            <a:r>
              <a:rPr lang="cs-CZ" dirty="0"/>
              <a:t>Pátá úroveň</a:t>
            </a:r>
          </a:p>
        </p:txBody>
      </p:sp>
      <p:sp>
        <p:nvSpPr>
          <p:cNvPr id="5" name="Zástupný symbol pro text 4"/>
          <p:cNvSpPr>
            <a:spLocks noGrp="1"/>
          </p:cNvSpPr>
          <p:nvPr>
            <p:ph type="body" sz="quarter" idx="3" hasCustomPrompt="1"/>
          </p:nvPr>
        </p:nvSpPr>
        <p:spPr>
          <a:xfrm>
            <a:off x="6496644" y="1701800"/>
            <a:ext cx="5082740" cy="914400"/>
          </a:xfrm>
        </p:spPr>
        <p:txBody>
          <a:bodyPr rtlCol="0" anchor="b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800" b="0" cap="all" spc="200" baseline="0">
                <a:solidFill>
                  <a:schemeClr val="accent1"/>
                </a:solidFill>
              </a:defRPr>
            </a:lvl1pPr>
            <a:lvl2pPr marL="609493" indent="0" algn="l" rtl="0">
              <a:buNone/>
              <a:defRPr sz="2700" b="1"/>
            </a:lvl2pPr>
            <a:lvl3pPr marL="1218987" indent="0" algn="l" rtl="0">
              <a:buNone/>
              <a:defRPr sz="2400" b="1"/>
            </a:lvl3pPr>
            <a:lvl4pPr marL="1828480" indent="0" algn="l" rtl="0">
              <a:buNone/>
              <a:defRPr sz="2100" b="1"/>
            </a:lvl4pPr>
            <a:lvl5pPr marL="2437973" indent="0" algn="l" rtl="0">
              <a:buNone/>
              <a:defRPr sz="2100" b="1"/>
            </a:lvl5pPr>
            <a:lvl6pPr marL="3047467" indent="0" algn="l" rtl="0">
              <a:buNone/>
              <a:defRPr sz="2100" b="1"/>
            </a:lvl6pPr>
            <a:lvl7pPr marL="3656960" indent="0" algn="l" rtl="0">
              <a:buNone/>
              <a:defRPr sz="2100" b="1"/>
            </a:lvl7pPr>
            <a:lvl8pPr marL="4266453" indent="0" algn="l" rtl="0">
              <a:buNone/>
              <a:defRPr sz="2100" b="1"/>
            </a:lvl8pPr>
            <a:lvl9pPr marL="4875947" indent="0" algn="l" rtl="0">
              <a:buNone/>
              <a:defRPr sz="2100" b="1"/>
            </a:lvl9pPr>
          </a:lstStyle>
          <a:p>
            <a:pPr lvl="0" rtl="0"/>
            <a:r>
              <a:rPr lang="cs-CZ" dirty="0"/>
              <a:t>Upravit styly předlohy textu.</a:t>
            </a:r>
          </a:p>
        </p:txBody>
      </p:sp>
      <p:sp>
        <p:nvSpPr>
          <p:cNvPr id="6" name="Zástupný symbol pro obsah 5"/>
          <p:cNvSpPr>
            <a:spLocks noGrp="1"/>
          </p:cNvSpPr>
          <p:nvPr>
            <p:ph sz="quarter" idx="4" hasCustomPrompt="1"/>
          </p:nvPr>
        </p:nvSpPr>
        <p:spPr>
          <a:xfrm>
            <a:off x="6500707" y="2717800"/>
            <a:ext cx="5078677" cy="3454400"/>
          </a:xfrm>
        </p:spPr>
        <p:txBody>
          <a:bodyPr rtlCol="0">
            <a:noAutofit/>
          </a:bodyPr>
          <a:lstStyle>
            <a:lvl1pPr algn="l" rtl="0">
              <a:defRPr sz="2800"/>
            </a:lvl1pPr>
            <a:lvl2pPr algn="l" rtl="0">
              <a:defRPr sz="2400"/>
            </a:lvl2pPr>
            <a:lvl3pPr algn="l" rtl="0">
              <a:defRPr sz="2000"/>
            </a:lvl3pPr>
            <a:lvl4pPr algn="l" rtl="0">
              <a:defRPr sz="2000"/>
            </a:lvl4pPr>
            <a:lvl5pPr algn="l" rtl="0">
              <a:defRPr sz="2000"/>
            </a:lvl5pPr>
            <a:lvl6pPr algn="l" rtl="0">
              <a:defRPr sz="2000" baseline="0"/>
            </a:lvl6pPr>
            <a:lvl7pPr algn="l" rtl="0">
              <a:defRPr sz="2000" baseline="0"/>
            </a:lvl7pPr>
            <a:lvl8pPr algn="l" rtl="0">
              <a:defRPr sz="2000" baseline="0"/>
            </a:lvl8pPr>
            <a:lvl9pPr algn="l" rtl="0">
              <a:defRPr sz="2000" baseline="0"/>
            </a:lvl9pPr>
          </a:lstStyle>
          <a:p>
            <a:pPr lvl="0" rtl="0"/>
            <a:r>
              <a:rPr lang="cs-CZ" dirty="0"/>
              <a:t>Upravit styly předlohy textu.</a:t>
            </a:r>
          </a:p>
          <a:p>
            <a:pPr lvl="1" rtl="0"/>
            <a:r>
              <a:rPr lang="cs-CZ" dirty="0"/>
              <a:t>Druhá úroveň</a:t>
            </a:r>
          </a:p>
          <a:p>
            <a:pPr lvl="2" rtl="0"/>
            <a:r>
              <a:rPr lang="cs-CZ" dirty="0"/>
              <a:t>Třetí úroveň</a:t>
            </a:r>
          </a:p>
          <a:p>
            <a:pPr lvl="3" rtl="0"/>
            <a:r>
              <a:rPr lang="cs-CZ" dirty="0"/>
              <a:t>Čtvrtá úroveň</a:t>
            </a:r>
          </a:p>
          <a:p>
            <a:pPr lvl="4" rtl="0"/>
            <a:r>
              <a:rPr lang="cs-CZ" dirty="0"/>
              <a:t>Pátá úroveň</a:t>
            </a:r>
          </a:p>
        </p:txBody>
      </p:sp>
      <p:sp>
        <p:nvSpPr>
          <p:cNvPr id="7" name="Zástupný symbol pro datum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CDEF4067-9867-44E1-8104-A47AAADDD6D7}" type="datetime1">
              <a:rPr lang="cs-CZ" smtClean="0"/>
              <a:pPr/>
              <a:t>01.06.2019</a:t>
            </a:fld>
            <a:endParaRPr lang="cs-CZ" dirty="0"/>
          </a:p>
        </p:txBody>
      </p:sp>
      <p:sp>
        <p:nvSpPr>
          <p:cNvPr id="8" name="Zástupný symbol pro zápatí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cs-CZ" dirty="0"/>
          </a:p>
        </p:txBody>
      </p:sp>
      <p:sp>
        <p:nvSpPr>
          <p:cNvPr id="9" name="Zástupný symbol pro číslo snímku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cs-CZ" smtClean="0"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595381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enom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rtl="0">
              <a:defRPr/>
            </a:lvl1pPr>
          </a:lstStyle>
          <a:p>
            <a:pPr rtl="0"/>
            <a:r>
              <a:rPr lang="cs-CZ"/>
              <a:t>Kliknutím lze upravit styl.</a:t>
            </a:r>
            <a:endParaRPr lang="cs-CZ" dirty="0"/>
          </a:p>
        </p:txBody>
      </p:sp>
      <p:sp>
        <p:nvSpPr>
          <p:cNvPr id="3" name="Zástupný symbol pro datum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A8A307B0-F685-4A84-9D3C-1A601E3FC0A5}" type="datetime1">
              <a:rPr lang="cs-CZ" smtClean="0"/>
              <a:pPr/>
              <a:t>01.06.2019</a:t>
            </a:fld>
            <a:endParaRPr lang="cs-CZ" dirty="0"/>
          </a:p>
        </p:txBody>
      </p:sp>
      <p:sp>
        <p:nvSpPr>
          <p:cNvPr id="4" name="Zástupný symbol pro zápatí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cs-CZ" dirty="0"/>
          </a:p>
        </p:txBody>
      </p:sp>
      <p:sp>
        <p:nvSpPr>
          <p:cNvPr id="5" name="Zástupný symbol pro číslo snímku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cs-CZ" smtClean="0"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515229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datum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0847830E-D3ED-4862-A3DA-519F54D317D1}" type="datetime1">
              <a:rPr lang="cs-CZ" smtClean="0"/>
              <a:pPr/>
              <a:t>01.06.2019</a:t>
            </a:fld>
            <a:endParaRPr lang="cs-CZ" dirty="0"/>
          </a:p>
        </p:txBody>
      </p:sp>
      <p:sp>
        <p:nvSpPr>
          <p:cNvPr id="3" name="Zástupný symbol pro zápatí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cs-CZ" smtClean="0"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1218882" y="1701800"/>
            <a:ext cx="4062942" cy="2438400"/>
          </a:xfrm>
        </p:spPr>
        <p:txBody>
          <a:bodyPr rtlCol="0" anchor="b">
            <a:normAutofit/>
          </a:bodyPr>
          <a:lstStyle>
            <a:lvl1pPr algn="l" rtl="0">
              <a:defRPr sz="2800" b="0" cap="all" spc="200" baseline="0">
                <a:solidFill>
                  <a:schemeClr val="accent1"/>
                </a:solidFill>
              </a:defRPr>
            </a:lvl1pPr>
          </a:lstStyle>
          <a:p>
            <a:pPr rtl="0"/>
            <a:r>
              <a:rPr lang="cs-CZ"/>
              <a:t>Kliknutím lze upravit styl.</a:t>
            </a:r>
            <a:endParaRPr lang="cs-CZ" dirty="0"/>
          </a:p>
        </p:txBody>
      </p:sp>
      <p:sp>
        <p:nvSpPr>
          <p:cNvPr id="4" name="Zástupný symbol pro text 3"/>
          <p:cNvSpPr>
            <a:spLocks noGrp="1"/>
          </p:cNvSpPr>
          <p:nvPr>
            <p:ph type="body" sz="half" idx="2" hasCustomPrompt="1"/>
          </p:nvPr>
        </p:nvSpPr>
        <p:spPr>
          <a:xfrm>
            <a:off x="1218882" y="4241800"/>
            <a:ext cx="4062942" cy="1930400"/>
          </a:xfrm>
        </p:spPr>
        <p:txBody>
          <a:bodyPr rtlCol="0">
            <a:normAutofit/>
          </a:bodyPr>
          <a:lstStyle>
            <a:lvl1pPr marL="0" indent="0" algn="l" rtl="0">
              <a:buNone/>
              <a:defRPr sz="2000"/>
            </a:lvl1pPr>
            <a:lvl2pPr marL="609493" indent="0" algn="l" rtl="0">
              <a:buNone/>
              <a:defRPr sz="1600"/>
            </a:lvl2pPr>
            <a:lvl3pPr marL="1218987" indent="0" algn="l" rtl="0">
              <a:buNone/>
              <a:defRPr sz="1300"/>
            </a:lvl3pPr>
            <a:lvl4pPr marL="1828480" indent="0" algn="l" rtl="0">
              <a:buNone/>
              <a:defRPr sz="1200"/>
            </a:lvl4pPr>
            <a:lvl5pPr marL="2437973" indent="0" algn="l" rtl="0">
              <a:buNone/>
              <a:defRPr sz="1200"/>
            </a:lvl5pPr>
            <a:lvl6pPr marL="3047467" indent="0" algn="l" rtl="0">
              <a:buNone/>
              <a:defRPr sz="1200"/>
            </a:lvl6pPr>
            <a:lvl7pPr marL="3656960" indent="0" algn="l" rtl="0">
              <a:buNone/>
              <a:defRPr sz="1200"/>
            </a:lvl7pPr>
            <a:lvl8pPr marL="4266453" indent="0" algn="l" rtl="0">
              <a:buNone/>
              <a:defRPr sz="1200"/>
            </a:lvl8pPr>
            <a:lvl9pPr marL="4875947" indent="0" algn="l" rtl="0">
              <a:buNone/>
              <a:defRPr sz="1200"/>
            </a:lvl9pPr>
          </a:lstStyle>
          <a:p>
            <a:pPr lvl="0" rtl="0"/>
            <a:r>
              <a:rPr lang="cs-CZ" dirty="0"/>
              <a:t>Upravit styly předlohy textu.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idx="1" hasCustomPrompt="1"/>
          </p:nvPr>
        </p:nvSpPr>
        <p:spPr>
          <a:xfrm>
            <a:off x="5484971" y="584200"/>
            <a:ext cx="6094413" cy="5588000"/>
          </a:xfrm>
        </p:spPr>
        <p:txBody>
          <a:bodyPr rtlCol="0">
            <a:normAutofit/>
          </a:bodyPr>
          <a:lstStyle>
            <a:lvl1pPr algn="l" rtl="0">
              <a:defRPr sz="2800"/>
            </a:lvl1pPr>
            <a:lvl2pPr algn="l" rtl="0">
              <a:defRPr sz="2400"/>
            </a:lvl2pPr>
            <a:lvl3pPr algn="l" rtl="0">
              <a:defRPr sz="2000"/>
            </a:lvl3pPr>
            <a:lvl4pPr algn="l" rtl="0">
              <a:defRPr sz="2000"/>
            </a:lvl4pPr>
            <a:lvl5pPr algn="l" rtl="0">
              <a:defRPr sz="2000"/>
            </a:lvl5pPr>
            <a:lvl6pPr algn="l" rtl="0">
              <a:defRPr sz="2000"/>
            </a:lvl6pPr>
            <a:lvl7pPr algn="l" rtl="0">
              <a:defRPr sz="2000"/>
            </a:lvl7pPr>
            <a:lvl8pPr algn="l" rtl="0">
              <a:defRPr sz="2000" baseline="0"/>
            </a:lvl8pPr>
            <a:lvl9pPr algn="l" rtl="0">
              <a:defRPr sz="2000" baseline="0"/>
            </a:lvl9pPr>
          </a:lstStyle>
          <a:p>
            <a:pPr lvl="0" rtl="0"/>
            <a:r>
              <a:rPr lang="cs-CZ" dirty="0"/>
              <a:t>Upravit styly předlohy textu.</a:t>
            </a:r>
          </a:p>
          <a:p>
            <a:pPr lvl="1" rtl="0"/>
            <a:r>
              <a:rPr lang="cs-CZ" dirty="0"/>
              <a:t>Druhá úroveň</a:t>
            </a:r>
          </a:p>
          <a:p>
            <a:pPr lvl="2" rtl="0"/>
            <a:r>
              <a:rPr lang="cs-CZ" dirty="0"/>
              <a:t>Třetí úroveň</a:t>
            </a:r>
          </a:p>
          <a:p>
            <a:pPr lvl="3" rtl="0"/>
            <a:r>
              <a:rPr lang="cs-CZ" dirty="0"/>
              <a:t>Čtvrtá úroveň</a:t>
            </a:r>
          </a:p>
          <a:p>
            <a:pPr lvl="4" rtl="0"/>
            <a:r>
              <a:rPr lang="cs-CZ" dirty="0"/>
              <a:t>Pátá úroveň</a:t>
            </a:r>
          </a:p>
        </p:txBody>
      </p:sp>
      <p:sp>
        <p:nvSpPr>
          <p:cNvPr id="5" name="Zástupný symbol pro datum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69FC2B6D-D6B4-4A07-B229-6B7F217D9BA3}" type="datetime1">
              <a:rPr lang="cs-CZ" smtClean="0"/>
              <a:pPr/>
              <a:t>01.06.2019</a:t>
            </a:fld>
            <a:endParaRPr lang="cs-CZ" dirty="0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cs-CZ" dirty="0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cs-CZ" smtClean="0"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618139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1218882" y="1701800"/>
            <a:ext cx="4062942" cy="2438400"/>
          </a:xfrm>
        </p:spPr>
        <p:txBody>
          <a:bodyPr rtlCol="0" anchor="b">
            <a:normAutofit/>
          </a:bodyPr>
          <a:lstStyle>
            <a:lvl1pPr algn="l" rtl="0">
              <a:defRPr sz="2800" b="0" cap="all" spc="200" baseline="0">
                <a:solidFill>
                  <a:schemeClr val="accent1"/>
                </a:solidFill>
              </a:defRPr>
            </a:lvl1pPr>
          </a:lstStyle>
          <a:p>
            <a:pPr rtl="0"/>
            <a:r>
              <a:rPr lang="cs-CZ"/>
              <a:t>Kliknutím lze upravit styl.</a:t>
            </a:r>
            <a:endParaRPr lang="cs-CZ" dirty="0"/>
          </a:p>
        </p:txBody>
      </p:sp>
      <p:sp>
        <p:nvSpPr>
          <p:cNvPr id="4" name="Zástupný symbol pro text 3"/>
          <p:cNvSpPr>
            <a:spLocks noGrp="1"/>
          </p:cNvSpPr>
          <p:nvPr>
            <p:ph type="body" sz="half" idx="2" hasCustomPrompt="1"/>
          </p:nvPr>
        </p:nvSpPr>
        <p:spPr>
          <a:xfrm>
            <a:off x="1218882" y="4241800"/>
            <a:ext cx="4062942" cy="1930400"/>
          </a:xfrm>
        </p:spPr>
        <p:txBody>
          <a:bodyPr rtlCol="0">
            <a:normAutofit/>
          </a:bodyPr>
          <a:lstStyle>
            <a:lvl1pPr marL="0" indent="0" algn="l" rtl="0">
              <a:buNone/>
              <a:defRPr sz="2000"/>
            </a:lvl1pPr>
            <a:lvl2pPr marL="609493" indent="0" algn="l" rtl="0">
              <a:buNone/>
              <a:defRPr sz="1600"/>
            </a:lvl2pPr>
            <a:lvl3pPr marL="1218987" indent="0" algn="l" rtl="0">
              <a:buNone/>
              <a:defRPr sz="1300"/>
            </a:lvl3pPr>
            <a:lvl4pPr marL="1828480" indent="0" algn="l" rtl="0">
              <a:buNone/>
              <a:defRPr sz="1200"/>
            </a:lvl4pPr>
            <a:lvl5pPr marL="2437973" indent="0" algn="l" rtl="0">
              <a:buNone/>
              <a:defRPr sz="1200"/>
            </a:lvl5pPr>
            <a:lvl6pPr marL="3047467" indent="0" algn="l" rtl="0">
              <a:buNone/>
              <a:defRPr sz="1200"/>
            </a:lvl6pPr>
            <a:lvl7pPr marL="3656960" indent="0" algn="l" rtl="0">
              <a:buNone/>
              <a:defRPr sz="1200"/>
            </a:lvl7pPr>
            <a:lvl8pPr marL="4266453" indent="0" algn="l" rtl="0">
              <a:buNone/>
              <a:defRPr sz="1200"/>
            </a:lvl8pPr>
            <a:lvl9pPr marL="4875947" indent="0" algn="l" rtl="0">
              <a:buNone/>
              <a:defRPr sz="1200"/>
            </a:lvl9pPr>
          </a:lstStyle>
          <a:p>
            <a:pPr lvl="0" rtl="0"/>
            <a:r>
              <a:rPr lang="cs-CZ" dirty="0"/>
              <a:t>Upravit styly předlohy textu.</a:t>
            </a:r>
          </a:p>
        </p:txBody>
      </p:sp>
      <p:sp>
        <p:nvSpPr>
          <p:cNvPr id="3" name="Zástupný symbol obrázku 2" descr="Prázdný zástupný symbol pro přidání obrázku Klikněte na zástupný symbol a vyberte obrázek, který chcete přidat."/>
          <p:cNvSpPr>
            <a:spLocks noGrp="1"/>
          </p:cNvSpPr>
          <p:nvPr>
            <p:ph type="pic" idx="1"/>
          </p:nvPr>
        </p:nvSpPr>
        <p:spPr>
          <a:xfrm>
            <a:off x="5484971" y="584200"/>
            <a:ext cx="6094413" cy="5588000"/>
          </a:xfrm>
          <a:ln w="12700">
            <a:solidFill>
              <a:schemeClr val="bg1">
                <a:lumMod val="75000"/>
                <a:lumOff val="25000"/>
              </a:schemeClr>
            </a:solidFill>
            <a:miter lim="800000"/>
          </a:ln>
        </p:spPr>
        <p:txBody>
          <a:bodyPr rtlCol="0">
            <a:normAutofit/>
          </a:bodyPr>
          <a:lstStyle>
            <a:lvl1pPr marL="0" indent="0" algn="l" rtl="0">
              <a:buNone/>
              <a:defRPr sz="2800"/>
            </a:lvl1pPr>
            <a:lvl2pPr marL="609493" indent="0" algn="l" rtl="0">
              <a:buNone/>
              <a:defRPr sz="3700"/>
            </a:lvl2pPr>
            <a:lvl3pPr marL="1218987" indent="0" algn="l" rtl="0">
              <a:buNone/>
              <a:defRPr sz="3200"/>
            </a:lvl3pPr>
            <a:lvl4pPr marL="1828480" indent="0" algn="l" rtl="0">
              <a:buNone/>
              <a:defRPr sz="2700"/>
            </a:lvl4pPr>
            <a:lvl5pPr marL="2437973" indent="0" algn="l" rtl="0">
              <a:buNone/>
              <a:defRPr sz="2700"/>
            </a:lvl5pPr>
            <a:lvl6pPr marL="3047467" indent="0" algn="l" rtl="0">
              <a:buNone/>
              <a:defRPr sz="2700"/>
            </a:lvl6pPr>
            <a:lvl7pPr marL="3656960" indent="0" algn="l" rtl="0">
              <a:buNone/>
              <a:defRPr sz="2700"/>
            </a:lvl7pPr>
            <a:lvl8pPr marL="4266453" indent="0" algn="l" rtl="0">
              <a:buNone/>
              <a:defRPr sz="2700"/>
            </a:lvl8pPr>
            <a:lvl9pPr marL="4875947" indent="0" algn="l" rtl="0">
              <a:buNone/>
              <a:defRPr sz="2700"/>
            </a:lvl9pPr>
          </a:lstStyle>
          <a:p>
            <a:pPr rtl="0"/>
            <a:r>
              <a:rPr lang="cs-CZ" dirty="0"/>
              <a:t>Kliknutím na ikonu přidáte obrázek.</a:t>
            </a:r>
          </a:p>
        </p:txBody>
      </p:sp>
      <p:sp>
        <p:nvSpPr>
          <p:cNvPr id="5" name="Zástupný symbol pro datum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C426D6B7-6AAE-4978-AF22-38FE2E59CEB2}" type="datetime1">
              <a:rPr lang="cs-CZ" smtClean="0"/>
              <a:pPr/>
              <a:t>01.06.2019</a:t>
            </a:fld>
            <a:endParaRPr lang="cs-CZ" dirty="0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cs-CZ" dirty="0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cs-CZ" smtClean="0"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4223431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2E2E2E"/>
            </a:gs>
            <a:gs pos="85000">
              <a:srgbClr val="0F1D41"/>
            </a:gs>
            <a:gs pos="100000">
              <a:schemeClr val="bg2">
                <a:shade val="60000"/>
                <a:satMod val="100000"/>
              </a:schemeClr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řádky vlevo"/>
          <p:cNvGrpSpPr/>
          <p:nvPr/>
        </p:nvGrpSpPr>
        <p:grpSpPr>
          <a:xfrm>
            <a:off x="-15870" y="-3174"/>
            <a:ext cx="819993" cy="5229225"/>
            <a:chOff x="-11906" y="-2381"/>
            <a:chExt cx="615155" cy="3921919"/>
          </a:xfrm>
        </p:grpSpPr>
        <p:sp>
          <p:nvSpPr>
            <p:cNvPr id="10" name="Volný tvar 9"/>
            <p:cNvSpPr/>
            <p:nvPr/>
          </p:nvSpPr>
          <p:spPr>
            <a:xfrm>
              <a:off x="-9526" y="0"/>
              <a:ext cx="612775" cy="3919538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775" h="3919538">
                  <a:moveTo>
                    <a:pt x="0" y="3919538"/>
                  </a:moveTo>
                  <a:lnTo>
                    <a:pt x="612775" y="2984500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cs-CZ" dirty="0"/>
            </a:p>
          </p:txBody>
        </p:sp>
        <p:sp>
          <p:nvSpPr>
            <p:cNvPr id="11" name="Volný tvar 10"/>
            <p:cNvSpPr/>
            <p:nvPr/>
          </p:nvSpPr>
          <p:spPr>
            <a:xfrm>
              <a:off x="-11906" y="0"/>
              <a:ext cx="410751" cy="3421856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202024 w 612775"/>
                <a:gd name="connsiteY1" fmla="*/ 3607676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10751 w 410751"/>
                <a:gd name="connsiteY2" fmla="*/ 0 h 3607676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09575 w 410751"/>
                <a:gd name="connsiteY2" fmla="*/ 185820 h 3607676"/>
                <a:gd name="connsiteX3" fmla="*/ 410751 w 410751"/>
                <a:gd name="connsiteY3" fmla="*/ 0 h 3607676"/>
                <a:gd name="connsiteX0" fmla="*/ 0 w 410751"/>
                <a:gd name="connsiteY0" fmla="*/ 3421856 h 3421856"/>
                <a:gd name="connsiteX1" fmla="*/ 410751 w 410751"/>
                <a:gd name="connsiteY1" fmla="*/ 2798680 h 3421856"/>
                <a:gd name="connsiteX2" fmla="*/ 409575 w 410751"/>
                <a:gd name="connsiteY2" fmla="*/ 0 h 342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751" h="3421856">
                  <a:moveTo>
                    <a:pt x="0" y="3421856"/>
                  </a:moveTo>
                  <a:lnTo>
                    <a:pt x="410751" y="2798680"/>
                  </a:lnTo>
                  <a:lnTo>
                    <a:pt x="409575" y="0"/>
                  </a:lnTo>
                </a:path>
              </a:pathLst>
            </a:cu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cs-CZ" dirty="0"/>
            </a:p>
          </p:txBody>
        </p:sp>
        <p:sp>
          <p:nvSpPr>
            <p:cNvPr id="14" name="Volný tvar 13"/>
            <p:cNvSpPr/>
            <p:nvPr/>
          </p:nvSpPr>
          <p:spPr>
            <a:xfrm>
              <a:off x="-7144" y="-2381"/>
              <a:ext cx="238919" cy="297656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373856 w 612775"/>
                <a:gd name="connsiteY1" fmla="*/ 3344891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919 w 238919"/>
                <a:gd name="connsiteY2" fmla="*/ 0 h 3344891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125 w 238919"/>
                <a:gd name="connsiteY2" fmla="*/ 368330 h 3344891"/>
                <a:gd name="connsiteX3" fmla="*/ 238919 w 238919"/>
                <a:gd name="connsiteY3" fmla="*/ 0 h 3344891"/>
                <a:gd name="connsiteX0" fmla="*/ 0 w 238919"/>
                <a:gd name="connsiteY0" fmla="*/ 2976561 h 2976561"/>
                <a:gd name="connsiteX1" fmla="*/ 238919 w 238919"/>
                <a:gd name="connsiteY1" fmla="*/ 2616170 h 2976561"/>
                <a:gd name="connsiteX2" fmla="*/ 238125 w 238919"/>
                <a:gd name="connsiteY2" fmla="*/ 0 h 2976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8919" h="2976561">
                  <a:moveTo>
                    <a:pt x="0" y="2976561"/>
                  </a:moveTo>
                  <a:lnTo>
                    <a:pt x="238919" y="2616170"/>
                  </a:lnTo>
                  <a:cubicBezTo>
                    <a:pt x="238654" y="1744113"/>
                    <a:pt x="238390" y="872057"/>
                    <a:pt x="238125" y="0"/>
                  </a:cubicBezTo>
                </a:path>
              </a:pathLst>
            </a:cu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cs-CZ" dirty="0"/>
            </a:p>
          </p:txBody>
        </p:sp>
      </p:grpSp>
      <p:sp>
        <p:nvSpPr>
          <p:cNvPr id="2" name="Zástupný symbol pro nadpis 1"/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1223963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/>
          <a:p>
            <a:pPr rtl="0"/>
            <a:r>
              <a:rPr lang="cs-CZ" dirty="0"/>
              <a:t>Kliknutím lze upravit styl.</a:t>
            </a:r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1218883" y="1701797"/>
            <a:ext cx="10360501" cy="4462272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 rtl="0"/>
            <a:r>
              <a:rPr lang="cs-CZ" dirty="0"/>
              <a:t>Upravit styly předlohy textu.</a:t>
            </a:r>
          </a:p>
          <a:p>
            <a:pPr lvl="1" rtl="0"/>
            <a:r>
              <a:rPr lang="cs-CZ" dirty="0"/>
              <a:t>Druhá úroveň</a:t>
            </a:r>
          </a:p>
          <a:p>
            <a:pPr lvl="2" rtl="0"/>
            <a:r>
              <a:rPr lang="cs-CZ" dirty="0"/>
              <a:t>Třetí úroveň</a:t>
            </a:r>
          </a:p>
          <a:p>
            <a:pPr lvl="3" rtl="0"/>
            <a:r>
              <a:rPr lang="cs-CZ" dirty="0"/>
              <a:t>Čtvrtá úroveň</a:t>
            </a:r>
          </a:p>
          <a:p>
            <a:pPr lvl="4" rtl="0"/>
            <a:r>
              <a:rPr lang="cs-CZ" dirty="0"/>
              <a:t>Pátá úroveň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2"/>
          </p:nvPr>
        </p:nvSpPr>
        <p:spPr>
          <a:xfrm>
            <a:off x="1218882" y="6356352"/>
            <a:ext cx="2234618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 rtl="0">
              <a:defRPr sz="1200">
                <a:solidFill>
                  <a:schemeClr val="tx1">
                    <a:tint val="75000"/>
                  </a:schemeClr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</a:lstStyle>
          <a:p>
            <a:fld id="{7D0E752B-6572-436C-91E9-2D00E8BF5CDF}" type="datetime1">
              <a:rPr lang="cs-CZ" smtClean="0"/>
              <a:pPr/>
              <a:t>01.06.2019</a:t>
            </a:fld>
            <a:endParaRPr lang="cs-CZ" dirty="0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3"/>
          </p:nvPr>
        </p:nvSpPr>
        <p:spPr>
          <a:xfrm>
            <a:off x="3453501" y="6356352"/>
            <a:ext cx="5281824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 rtl="0">
              <a:defRPr sz="1200">
                <a:solidFill>
                  <a:schemeClr val="tx1">
                    <a:tint val="75000"/>
                  </a:schemeClr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</a:lstStyle>
          <a:p>
            <a:endParaRPr lang="cs-CZ" dirty="0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4"/>
          </p:nvPr>
        </p:nvSpPr>
        <p:spPr>
          <a:xfrm>
            <a:off x="10563649" y="6356352"/>
            <a:ext cx="1015735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 rtl="0">
              <a:defRPr sz="1200">
                <a:solidFill>
                  <a:schemeClr val="tx1">
                    <a:tint val="75000"/>
                  </a:schemeClr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</a:lstStyle>
          <a:p>
            <a:fld id="{C014DD1E-5D91-48A3-AD6D-45FBA980D106}" type="slidenum">
              <a:rPr lang="cs-CZ" smtClean="0"/>
              <a:pPr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Lato Semibold" panose="020F0502020204030203" pitchFamily="34" charset="0"/>
          <a:ea typeface="Lato Semibold" panose="020F0502020204030203" pitchFamily="34" charset="0"/>
          <a:cs typeface="Lato Semibold" panose="020F0502020204030203" pitchFamily="34" charset="0"/>
        </a:defRPr>
      </a:lvl1pPr>
    </p:titleStyle>
    <p:bodyStyle>
      <a:lvl1pPr marL="304747" indent="-304747" algn="l" defTabSz="1218987" rtl="0" eaLnBrk="1" latinLnBrk="0" hangingPunct="1">
        <a:lnSpc>
          <a:spcPct val="90000"/>
        </a:lnSpc>
        <a:spcBef>
          <a:spcPts val="1600"/>
        </a:spcBef>
        <a:buClr>
          <a:schemeClr val="accent1"/>
        </a:buClr>
        <a:buSzPct val="100000"/>
        <a:buFont typeface="Arial" pitchFamily="34" charset="0"/>
        <a:buChar char="•"/>
        <a:defRPr sz="2800" kern="1200">
          <a:solidFill>
            <a:schemeClr val="tx1"/>
          </a:solidFill>
          <a:latin typeface="Lato Semibold" panose="020F0502020204030203" pitchFamily="34" charset="0"/>
          <a:ea typeface="Lato Semibold" panose="020F0502020204030203" pitchFamily="34" charset="0"/>
          <a:cs typeface="Lato Semibold" panose="020F0502020204030203" pitchFamily="34" charset="0"/>
        </a:defRPr>
      </a:lvl1pPr>
      <a:lvl2pPr marL="60949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400" kern="1200">
          <a:solidFill>
            <a:schemeClr val="tx1"/>
          </a:solidFill>
          <a:latin typeface="Lato Semibold" panose="020F0502020204030203" pitchFamily="34" charset="0"/>
          <a:ea typeface="Lato Semibold" panose="020F0502020204030203" pitchFamily="34" charset="0"/>
          <a:cs typeface="Lato Semibold" panose="020F0502020204030203" pitchFamily="34" charset="0"/>
        </a:defRPr>
      </a:lvl2pPr>
      <a:lvl3pPr marL="91424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Lato Semibold" panose="020F0502020204030203" pitchFamily="34" charset="0"/>
          <a:ea typeface="Lato Semibold" panose="020F0502020204030203" pitchFamily="34" charset="0"/>
          <a:cs typeface="Lato Semibold" panose="020F0502020204030203" pitchFamily="34" charset="0"/>
        </a:defRPr>
      </a:lvl3pPr>
      <a:lvl4pPr marL="1218987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Lato Semibold" panose="020F0502020204030203" pitchFamily="34" charset="0"/>
          <a:ea typeface="Lato Semibold" panose="020F0502020204030203" pitchFamily="34" charset="0"/>
          <a:cs typeface="Lato Semibold" panose="020F0502020204030203" pitchFamily="34" charset="0"/>
        </a:defRPr>
      </a:lvl4pPr>
      <a:lvl5pPr marL="152373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Lato Semibold" panose="020F0502020204030203" pitchFamily="34" charset="0"/>
          <a:ea typeface="Lato Semibold" panose="020F0502020204030203" pitchFamily="34" charset="0"/>
          <a:cs typeface="Lato Semibold" panose="020F0502020204030203" pitchFamily="34" charset="0"/>
        </a:defRPr>
      </a:lvl5pPr>
      <a:lvl6pPr marL="182848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39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CF61EC65-EA17-4422-ADDD-FED80F7A40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982" y="365126"/>
            <a:ext cx="1051286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5B9C8941-DB4A-4B98-AB8C-510CE51C8E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7982" y="1825625"/>
            <a:ext cx="1051286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86AC7849-B1C1-480B-BFB5-4D1AB65533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7982" y="6356351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0E752B-6572-436C-91E9-2D00E8BF5CDF}" type="datetime1">
              <a:rPr lang="cs-CZ" smtClean="0"/>
              <a:pPr/>
              <a:t>01.06.2019</a:t>
            </a:fld>
            <a:endParaRPr lang="cs-CZ" dirty="0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20919FCF-646B-42E0-A387-531F48A3D8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7549" y="6356351"/>
            <a:ext cx="41137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cs-CZ" dirty="0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EF72801B-C176-4858-9941-2A56AB9F13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08357" y="6356351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cs-CZ" smtClean="0"/>
              <a:pPr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8959717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126" rtl="0" eaLnBrk="1" latinLnBrk="0" hangingPunct="1">
        <a:lnSpc>
          <a:spcPct val="90000"/>
        </a:lnSpc>
        <a:spcBef>
          <a:spcPct val="0"/>
        </a:spcBef>
        <a:buNone/>
        <a:defRPr sz="43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31" indent="-228531" algn="l" defTabSz="914126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799" kern="1200">
          <a:solidFill>
            <a:schemeClr val="tx1"/>
          </a:solidFill>
          <a:latin typeface="+mn-lt"/>
          <a:ea typeface="+mn-ea"/>
          <a:cs typeface="+mn-cs"/>
        </a:defRPr>
      </a:lvl1pPr>
      <a:lvl2pPr marL="685594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142657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3pPr>
      <a:lvl4pPr marL="1599720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2056783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513846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970908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427971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885034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26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9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1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7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ctrTitle"/>
          </p:nvPr>
        </p:nvSpPr>
        <p:spPr>
          <a:xfrm>
            <a:off x="981844" y="584200"/>
            <a:ext cx="8735325" cy="2000251"/>
          </a:xfrm>
        </p:spPr>
        <p:txBody>
          <a:bodyPr rtlCol="0">
            <a:noAutofit/>
          </a:bodyPr>
          <a:lstStyle/>
          <a:p>
            <a:pPr rtl="0"/>
            <a:r>
              <a:rPr lang="cs-CZ" sz="10000" dirty="0"/>
              <a:t>ProtoPlant</a:t>
            </a:r>
          </a:p>
        </p:txBody>
      </p:sp>
      <p:sp>
        <p:nvSpPr>
          <p:cNvPr id="5" name="Podnadpis 4"/>
          <p:cNvSpPr>
            <a:spLocks noGrp="1"/>
          </p:cNvSpPr>
          <p:nvPr>
            <p:ph type="subTitle" idx="1"/>
          </p:nvPr>
        </p:nvSpPr>
        <p:spPr>
          <a:xfrm>
            <a:off x="981844" y="2616200"/>
            <a:ext cx="10229876" cy="3117056"/>
          </a:xfrm>
        </p:spPr>
        <p:txBody>
          <a:bodyPr rtlCol="0">
            <a:normAutofit fontScale="62500" lnSpcReduction="20000"/>
          </a:bodyPr>
          <a:lstStyle/>
          <a:p>
            <a:pPr rtl="0"/>
            <a:r>
              <a:rPr lang="cs-CZ" sz="5600" dirty="0">
                <a:solidFill>
                  <a:schemeClr val="tx1"/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Systém pro automatizaci skleníku</a:t>
            </a:r>
          </a:p>
          <a:p>
            <a:pPr rtl="0"/>
            <a:endParaRPr lang="cs-CZ" sz="6000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rtl="0">
              <a:lnSpc>
                <a:spcPct val="120000"/>
              </a:lnSpc>
              <a:spcAft>
                <a:spcPts val="600"/>
              </a:spcAft>
            </a:pPr>
            <a:r>
              <a:rPr lang="cs-CZ" sz="4000" b="1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Autor: </a:t>
            </a:r>
            <a:r>
              <a:rPr lang="cs-CZ" sz="4000" b="1" cap="none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Petr Štourač</a:t>
            </a:r>
          </a:p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cs-CZ" sz="4000" b="1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Název práce: </a:t>
            </a:r>
            <a:r>
              <a:rPr lang="cs-CZ" sz="4000" b="1" cap="none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Automatický skleník</a:t>
            </a:r>
          </a:p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cs-CZ" sz="4000" b="1" cap="none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OBOR: </a:t>
            </a:r>
            <a:r>
              <a:rPr lang="cs-CZ" sz="4000" b="1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1</a:t>
            </a:r>
            <a:r>
              <a:rPr lang="cs-CZ" sz="4000" b="1" cap="none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0. Elektrotechnika, elektronika a telekomunikace</a:t>
            </a:r>
          </a:p>
          <a:p>
            <a:pPr rtl="0">
              <a:lnSpc>
                <a:spcPct val="120000"/>
              </a:lnSpc>
              <a:spcAft>
                <a:spcPts val="600"/>
              </a:spcAft>
            </a:pPr>
            <a:r>
              <a:rPr lang="cs-CZ" sz="4000" b="1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Škola: </a:t>
            </a:r>
            <a:r>
              <a:rPr lang="cs-CZ" sz="4000" b="1" cap="none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Střední průmyslová škola a vyšší odborná škola Brno, Sokolská 1</a:t>
            </a:r>
          </a:p>
          <a:p>
            <a:pPr rtl="0"/>
            <a:endParaRPr lang="cs-CZ" b="1" dirty="0">
              <a:solidFill>
                <a:schemeClr val="tx1"/>
              </a:solidFill>
              <a:latin typeface="Lato Hairline" panose="020F0502020204030203" pitchFamily="34" charset="0"/>
              <a:ea typeface="Lato Hairline" panose="020F0502020204030203" pitchFamily="34" charset="0"/>
              <a:cs typeface="Lato Hairline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2291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2DD3227F-4313-4695-8878-F9FC019B7F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Senzory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1DD2F21D-0C98-46F3-818D-20E4B07D96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ProtoPlant využívá senzory DHT 11, případně DHT 22 pro měření vzdušné vlhkosti a teploty</a:t>
            </a:r>
          </a:p>
          <a:p>
            <a:r>
              <a:rPr lang="cs-CZ" dirty="0"/>
              <a:t>Možno přidat i další senzory, jako např. pro měření vlhkosti půdy</a:t>
            </a:r>
          </a:p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450856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427257D-3F12-44D2-B187-F606154DC5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/>
          </a:p>
        </p:txBody>
      </p:sp>
      <p:pic>
        <p:nvPicPr>
          <p:cNvPr id="9" name="Zástupný obsah 8">
            <a:extLst>
              <a:ext uri="{FF2B5EF4-FFF2-40B4-BE49-F238E27FC236}">
                <a16:creationId xmlns:a16="http://schemas.microsoft.com/office/drawing/2014/main" id="{B9E66235-31B9-4A33-80B0-377DCDB7CF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8707" y="548681"/>
            <a:ext cx="7680852" cy="5760638"/>
          </a:xfrm>
        </p:spPr>
      </p:pic>
    </p:spTree>
    <p:extLst>
      <p:ext uri="{BB962C8B-B14F-4D97-AF65-F5344CB8AC3E}">
        <p14:creationId xmlns:p14="http://schemas.microsoft.com/office/powerpoint/2010/main" val="615475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6C1B21B-CA2B-49D5-ABD1-C7999EBC7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Manipulace s okny a ventilace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E515AA61-2EDA-49F0-A39D-3AEA022795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Pro manipulaci s okny používá ProtoPlant lineární </a:t>
            </a:r>
            <a:r>
              <a:rPr lang="cs-CZ" dirty="0" err="1"/>
              <a:t>aktuátory</a:t>
            </a:r>
            <a:r>
              <a:rPr lang="cs-CZ" dirty="0"/>
              <a:t> na DC 12V</a:t>
            </a:r>
          </a:p>
          <a:p>
            <a:r>
              <a:rPr lang="cs-CZ" dirty="0"/>
              <a:t>Dále je možné k </a:t>
            </a:r>
            <a:r>
              <a:rPr lang="cs-CZ" dirty="0" err="1"/>
              <a:t>ProtoPlantu</a:t>
            </a:r>
            <a:r>
              <a:rPr lang="cs-CZ" dirty="0"/>
              <a:t> připojit ventilátor pro zlepšení regulace vzdušné vlhkosti a cirkulace vzduchu</a:t>
            </a:r>
          </a:p>
          <a:p>
            <a:r>
              <a:rPr lang="cs-CZ" dirty="0"/>
              <a:t>Pro vytápění je i možnost připojení topného tělesa</a:t>
            </a:r>
          </a:p>
        </p:txBody>
      </p:sp>
    </p:spTree>
    <p:extLst>
      <p:ext uri="{BB962C8B-B14F-4D97-AF65-F5344CB8AC3E}">
        <p14:creationId xmlns:p14="http://schemas.microsoft.com/office/powerpoint/2010/main" val="3624326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12ED4EA-9EA9-43C0-8ECC-64886C4CE6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/>
          </a:p>
        </p:txBody>
      </p:sp>
      <p:pic>
        <p:nvPicPr>
          <p:cNvPr id="5" name="Zástupný obsah 4">
            <a:extLst>
              <a:ext uri="{FF2B5EF4-FFF2-40B4-BE49-F238E27FC236}">
                <a16:creationId xmlns:a16="http://schemas.microsoft.com/office/drawing/2014/main" id="{85367D12-FA5A-482E-A3D5-15C592D721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4969" y="476672"/>
            <a:ext cx="8788328" cy="5904656"/>
          </a:xfrm>
        </p:spPr>
      </p:pic>
    </p:spTree>
    <p:extLst>
      <p:ext uri="{BB962C8B-B14F-4D97-AF65-F5344CB8AC3E}">
        <p14:creationId xmlns:p14="http://schemas.microsoft.com/office/powerpoint/2010/main" val="2233791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dpis 3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cs-CZ" cap="all" dirty="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Software</a:t>
            </a:r>
          </a:p>
        </p:txBody>
      </p:sp>
      <p:sp>
        <p:nvSpPr>
          <p:cNvPr id="5" name="Zástupný symbol pro text 4"/>
          <p:cNvSpPr>
            <a:spLocks noGrp="1"/>
          </p:cNvSpPr>
          <p:nvPr>
            <p:ph type="body" idx="1"/>
          </p:nvPr>
        </p:nvSpPr>
        <p:spPr>
          <a:xfrm>
            <a:off x="1625176" y="3753203"/>
            <a:ext cx="7069519" cy="3204189"/>
          </a:xfrm>
        </p:spPr>
        <p:txBody>
          <a:bodyPr rtlCol="0"/>
          <a:lstStyle/>
          <a:p>
            <a:pPr rtl="0"/>
            <a:r>
              <a:rPr lang="cs-CZ" dirty="0">
                <a:solidFill>
                  <a:schemeClr val="tx1"/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Část </a:t>
            </a:r>
            <a:r>
              <a:rPr lang="cs-CZ" dirty="0" err="1">
                <a:solidFill>
                  <a:schemeClr val="tx1"/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ii</a:t>
            </a:r>
            <a:r>
              <a:rPr lang="cs-CZ" dirty="0">
                <a:solidFill>
                  <a:schemeClr val="tx1"/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59385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dpis 3">
            <a:extLst>
              <a:ext uri="{FF2B5EF4-FFF2-40B4-BE49-F238E27FC236}">
                <a16:creationId xmlns:a16="http://schemas.microsoft.com/office/drawing/2014/main" id="{A4E97893-D955-4616-ADD0-A2A99B579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Software</a:t>
            </a:r>
          </a:p>
        </p:txBody>
      </p:sp>
      <p:sp>
        <p:nvSpPr>
          <p:cNvPr id="5" name="Zástupný obsah 4">
            <a:extLst>
              <a:ext uri="{FF2B5EF4-FFF2-40B4-BE49-F238E27FC236}">
                <a16:creationId xmlns:a16="http://schemas.microsoft.com/office/drawing/2014/main" id="{30E694C6-15C7-4D54-9F65-3052677A1A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Složený z mnoha funkcí a několika knihoven</a:t>
            </a:r>
          </a:p>
          <a:p>
            <a:r>
              <a:rPr lang="cs-CZ" dirty="0"/>
              <a:t>Mnou vytvořený software včetně mých knihoven má dohromady přibližně 1700 řádků kódu (aktuální k verzi  1.4.1)</a:t>
            </a:r>
          </a:p>
          <a:p>
            <a:pPr marL="0" indent="0">
              <a:buNone/>
            </a:pPr>
            <a:endParaRPr lang="cs-CZ" dirty="0"/>
          </a:p>
          <a:p>
            <a:pPr marL="835086" lvl="1" indent="-457200">
              <a:buFont typeface="+mj-lt"/>
              <a:buAutoNum type="arabicPeriod"/>
            </a:pP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178380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716DE81-FFF3-4804-A0D5-D530513CE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Režimy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85FB37C9-6E5A-44FF-AA4D-639CDA2815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ProtoPlant má několik režimů a stavů, mezi kterými za běhu programu automaticky přepíná</a:t>
            </a:r>
          </a:p>
          <a:p>
            <a:r>
              <a:rPr lang="cs-CZ" dirty="0"/>
              <a:t>Mezi ně se řadí:</a:t>
            </a:r>
          </a:p>
          <a:p>
            <a:pPr marL="835086" lvl="1" indent="-457200">
              <a:buFont typeface="+mj-lt"/>
              <a:buAutoNum type="arabicPeriod"/>
            </a:pPr>
            <a:r>
              <a:rPr lang="cs-CZ" dirty="0"/>
              <a:t>Start-up </a:t>
            </a:r>
          </a:p>
          <a:p>
            <a:pPr marL="835086" lvl="1" indent="-457200">
              <a:buFont typeface="+mj-lt"/>
              <a:buAutoNum type="arabicPeriod"/>
            </a:pPr>
            <a:r>
              <a:rPr lang="cs-CZ" dirty="0"/>
              <a:t>Standby</a:t>
            </a:r>
          </a:p>
          <a:p>
            <a:pPr marL="835086" lvl="1" indent="-457200">
              <a:buFont typeface="+mj-lt"/>
              <a:buAutoNum type="arabicPeriod"/>
            </a:pPr>
            <a:r>
              <a:rPr lang="cs-CZ" dirty="0"/>
              <a:t>VNHop</a:t>
            </a:r>
          </a:p>
          <a:p>
            <a:pPr marL="835086" lvl="1" indent="-457200">
              <a:buFont typeface="+mj-lt"/>
              <a:buAutoNum type="arabicPeriod"/>
            </a:pPr>
            <a:r>
              <a:rPr lang="cs-CZ" dirty="0"/>
              <a:t>aWIN</a:t>
            </a:r>
          </a:p>
          <a:p>
            <a:pPr marL="835086" lvl="1" indent="-457200">
              <a:buFont typeface="+mj-lt"/>
              <a:buAutoNum type="arabicPeriod"/>
            </a:pPr>
            <a:r>
              <a:rPr lang="cs-CZ" dirty="0"/>
              <a:t>E-stop (nouzový režim)</a:t>
            </a:r>
          </a:p>
          <a:p>
            <a:pPr marL="835086" lvl="1" indent="-457200">
              <a:buFont typeface="+mj-lt"/>
              <a:buAutoNum type="arabicPeriod"/>
            </a:pP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968196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8982349-6078-4125-B991-35454E563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Algoritmy pro výpočet průměrné teploty a vlhkosti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DB25F92E-5E40-4817-AD95-4ACA722B71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Tyto algoritmy jsou určeny k výpočtu průměrné teploty/vlhkosti</a:t>
            </a:r>
          </a:p>
          <a:p>
            <a:r>
              <a:rPr lang="cs-CZ" dirty="0"/>
              <a:t>Software nejdříve zjistí sérií podmínek, zda nedošlo k odpojení některého ze senzorů</a:t>
            </a:r>
          </a:p>
          <a:p>
            <a:r>
              <a:rPr lang="cs-CZ" dirty="0"/>
              <a:t>Poté zvolí nejvhodnější vzorec pro výpočet</a:t>
            </a:r>
          </a:p>
        </p:txBody>
      </p:sp>
    </p:spTree>
    <p:extLst>
      <p:ext uri="{BB962C8B-B14F-4D97-AF65-F5344CB8AC3E}">
        <p14:creationId xmlns:p14="http://schemas.microsoft.com/office/powerpoint/2010/main" val="2756152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B004ABC-256D-4B20-9C0D-FE9708437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Ovládání aktuátorů u oken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D3D1D273-BB0D-4E08-A036-64D1289EA9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Pro tento účel jsem vytvořil vlastní knihovnu</a:t>
            </a:r>
          </a:p>
          <a:p>
            <a:r>
              <a:rPr lang="cs-CZ" dirty="0"/>
              <a:t>Ta obsahuje několik funkcí, s jejichž pomocí ovládá invertor polarity</a:t>
            </a:r>
          </a:p>
          <a:p>
            <a:r>
              <a:rPr lang="cs-CZ" dirty="0"/>
              <a:t>Mezi tyto funkce patří:</a:t>
            </a:r>
          </a:p>
          <a:p>
            <a:pPr marL="682633" lvl="2" indent="0">
              <a:buNone/>
            </a:pPr>
            <a:r>
              <a:rPr lang="cs-CZ" i="1" dirty="0" err="1">
                <a:latin typeface="Consolas" panose="020B0609020204030204" pitchFamily="49" charset="0"/>
              </a:rPr>
              <a:t>window.open</a:t>
            </a:r>
            <a:r>
              <a:rPr lang="en-US" i="1" dirty="0">
                <a:latin typeface="Consolas" panose="020B0609020204030204" pitchFamily="49" charset="0"/>
              </a:rPr>
              <a:t>();	//otev</a:t>
            </a:r>
            <a:r>
              <a:rPr lang="cs-CZ" i="1" dirty="0">
                <a:latin typeface="Consolas" panose="020B0609020204030204" pitchFamily="49" charset="0"/>
              </a:rPr>
              <a:t>ře okna</a:t>
            </a:r>
            <a:endParaRPr lang="en-US" i="1" dirty="0">
              <a:latin typeface="Consolas" panose="020B0609020204030204" pitchFamily="49" charset="0"/>
            </a:endParaRPr>
          </a:p>
          <a:p>
            <a:pPr marL="682633" lvl="2" indent="0">
              <a:buNone/>
            </a:pPr>
            <a:r>
              <a:rPr lang="en-US" i="1" dirty="0">
                <a:latin typeface="Consolas" panose="020B0609020204030204" pitchFamily="49" charset="0"/>
              </a:rPr>
              <a:t>window.close();</a:t>
            </a:r>
            <a:r>
              <a:rPr lang="cs-CZ" i="1" dirty="0">
                <a:latin typeface="Consolas" panose="020B0609020204030204" pitchFamily="49" charset="0"/>
              </a:rPr>
              <a:t>	//zavře okna</a:t>
            </a:r>
            <a:endParaRPr lang="en-US" i="1" dirty="0">
              <a:latin typeface="Consolas" panose="020B0609020204030204" pitchFamily="49" charset="0"/>
            </a:endParaRPr>
          </a:p>
          <a:p>
            <a:pPr marL="682633" lvl="2" indent="0">
              <a:buNone/>
            </a:pPr>
            <a:r>
              <a:rPr lang="en-US" i="1" dirty="0">
                <a:latin typeface="Consolas" panose="020B0609020204030204" pitchFamily="49" charset="0"/>
              </a:rPr>
              <a:t>window.getState();</a:t>
            </a:r>
            <a:r>
              <a:rPr lang="cs-CZ" i="1" dirty="0">
                <a:latin typeface="Consolas" panose="020B0609020204030204" pitchFamily="49" charset="0"/>
              </a:rPr>
              <a:t>	//zjistí, zda jsou okna otevřená, či zavřená</a:t>
            </a:r>
          </a:p>
          <a:p>
            <a:r>
              <a:rPr lang="cs-CZ" dirty="0"/>
              <a:t>Režim AWIN – automatické otevírání a zavírání oken</a:t>
            </a:r>
          </a:p>
        </p:txBody>
      </p:sp>
    </p:spTree>
    <p:extLst>
      <p:ext uri="{BB962C8B-B14F-4D97-AF65-F5344CB8AC3E}">
        <p14:creationId xmlns:p14="http://schemas.microsoft.com/office/powerpoint/2010/main" val="3324769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78A489C-7CB1-4563-A2FB-81725D2C8E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LCD display a menu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27D6A7E7-2634-4058-8735-08589508DD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Na LCD displeji se v normálním režimu zobrazuje naměřená teplota a vlhkost</a:t>
            </a:r>
          </a:p>
          <a:p>
            <a:r>
              <a:rPr lang="cs-CZ" dirty="0"/>
              <a:t>Stisknutím tlačítka enter lze otevřít menu, přes které lze celý systém nastavit</a:t>
            </a:r>
          </a:p>
        </p:txBody>
      </p:sp>
    </p:spTree>
    <p:extLst>
      <p:ext uri="{BB962C8B-B14F-4D97-AF65-F5344CB8AC3E}">
        <p14:creationId xmlns:p14="http://schemas.microsoft.com/office/powerpoint/2010/main" val="3419877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dpis 3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cs-CZ" cap="all" dirty="0"/>
              <a:t>Úvod k projektu</a:t>
            </a:r>
            <a:endParaRPr lang="cs-CZ" cap="all" dirty="0">
              <a:latin typeface="Lato Heavy" panose="020F0502020204030203" pitchFamily="34" charset="0"/>
              <a:ea typeface="Lato Heavy" panose="020F0502020204030203" pitchFamily="34" charset="0"/>
              <a:cs typeface="Lato Heavy" panose="020F0502020204030203" pitchFamily="34" charset="0"/>
            </a:endParaRPr>
          </a:p>
        </p:txBody>
      </p:sp>
      <p:sp>
        <p:nvSpPr>
          <p:cNvPr id="7" name="Zástupný text 6">
            <a:extLst>
              <a:ext uri="{FF2B5EF4-FFF2-40B4-BE49-F238E27FC236}">
                <a16:creationId xmlns:a16="http://schemas.microsoft.com/office/drawing/2014/main" id="{CF6183F4-296F-4898-842A-35BDD9A769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661970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F9FB49D-AC62-4E65-9198-715BCA9C9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Ukládání nastavení do Flash paměti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59271B26-F5A9-4967-AB5A-C240134057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Využívá integrovanou flash paměť čipu ESP32</a:t>
            </a:r>
          </a:p>
          <a:p>
            <a:r>
              <a:rPr lang="cs-CZ" dirty="0"/>
              <a:t>Uložená data a nastavení zůstanou zachována i při výpadku proudu</a:t>
            </a:r>
          </a:p>
          <a:p>
            <a:pPr marL="0" indent="0">
              <a:buNone/>
            </a:pPr>
            <a:endParaRPr lang="cs-CZ" dirty="0"/>
          </a:p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313495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dpis 3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cs-CZ" cap="all" dirty="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Funkce</a:t>
            </a:r>
          </a:p>
        </p:txBody>
      </p:sp>
      <p:sp>
        <p:nvSpPr>
          <p:cNvPr id="5" name="Zástupný symbol pro text 4"/>
          <p:cNvSpPr>
            <a:spLocks noGrp="1"/>
          </p:cNvSpPr>
          <p:nvPr>
            <p:ph type="body" idx="1"/>
          </p:nvPr>
        </p:nvSpPr>
        <p:spPr>
          <a:xfrm>
            <a:off x="1625176" y="3753203"/>
            <a:ext cx="7069519" cy="3204189"/>
          </a:xfrm>
        </p:spPr>
        <p:txBody>
          <a:bodyPr rtlCol="0"/>
          <a:lstStyle/>
          <a:p>
            <a:pPr rtl="0"/>
            <a:r>
              <a:rPr lang="cs-CZ" dirty="0">
                <a:solidFill>
                  <a:schemeClr val="tx1"/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Část iii.</a:t>
            </a:r>
          </a:p>
        </p:txBody>
      </p:sp>
    </p:spTree>
    <p:extLst>
      <p:ext uri="{BB962C8B-B14F-4D97-AF65-F5344CB8AC3E}">
        <p14:creationId xmlns:p14="http://schemas.microsoft.com/office/powerpoint/2010/main" val="4108008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A3CFCED-D9B6-4CEF-8165-435358AC21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Ventilace	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CFFDB6C2-CC5F-46AE-B69A-457C5A0B2F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Systém porovnává naměřené hodnoty teploty a vlhkosti s nastavenými hodnotami uloženými v paměti</a:t>
            </a:r>
          </a:p>
          <a:p>
            <a:r>
              <a:rPr lang="cs-CZ" dirty="0"/>
              <a:t>V případě, že je naměřená hodnota mimo rozsah, systém okamžitě zareaguje a např. otevře okno, nebo spustí ventilátor</a:t>
            </a:r>
          </a:p>
        </p:txBody>
      </p:sp>
    </p:spTree>
    <p:extLst>
      <p:ext uri="{BB962C8B-B14F-4D97-AF65-F5344CB8AC3E}">
        <p14:creationId xmlns:p14="http://schemas.microsoft.com/office/powerpoint/2010/main" val="115982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56A62B3-6CB7-4ADE-B1EF-E07E6BC2FC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Zavlažování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B44FDA1A-D3B1-4DC6-A0F2-EA17868A75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Pro zavlažování je použito čerpadlo vody spínané přes VNH </a:t>
            </a:r>
          </a:p>
          <a:p>
            <a:r>
              <a:rPr lang="cs-CZ" dirty="0"/>
              <a:t>Pod střechu skleníku se nainstalují trubky na vodu, na kterých jsou našroubovány rozprašovače</a:t>
            </a:r>
          </a:p>
        </p:txBody>
      </p:sp>
    </p:spTree>
    <p:extLst>
      <p:ext uri="{BB962C8B-B14F-4D97-AF65-F5344CB8AC3E}">
        <p14:creationId xmlns:p14="http://schemas.microsoft.com/office/powerpoint/2010/main" val="2483890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DFBB769-8275-4920-8559-0C09645D26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Předobjednávky a zájem veřejnosti	</a:t>
            </a:r>
          </a:p>
        </p:txBody>
      </p:sp>
      <p:sp>
        <p:nvSpPr>
          <p:cNvPr id="5" name="Zástupný obsah 4">
            <a:extLst>
              <a:ext uri="{FF2B5EF4-FFF2-40B4-BE49-F238E27FC236}">
                <a16:creationId xmlns:a16="http://schemas.microsoft.com/office/drawing/2014/main" id="{1A82232B-8D8D-4EF3-B1D1-B8B4801F6D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161" y="1498600"/>
            <a:ext cx="10360501" cy="1713387"/>
          </a:xfrm>
        </p:spPr>
        <p:txBody>
          <a:bodyPr>
            <a:normAutofit lnSpcReduction="10000"/>
          </a:bodyPr>
          <a:lstStyle/>
          <a:p>
            <a:r>
              <a:rPr lang="cs-CZ" sz="2500" dirty="0"/>
              <a:t>Průzkum ukázal, že ProtoPlant má potenciál stát se úspěšným na trhu</a:t>
            </a:r>
          </a:p>
          <a:p>
            <a:pPr marL="0" indent="0">
              <a:buNone/>
            </a:pPr>
            <a:endParaRPr lang="cs-CZ" sz="2500" dirty="0">
              <a:latin typeface="Lato Heavy" panose="020F0502020204030203" pitchFamily="34" charset="0"/>
              <a:ea typeface="Lato Heavy" panose="020F0502020204030203" pitchFamily="34" charset="0"/>
              <a:cs typeface="Lato Heavy" panose="020F0502020204030203" pitchFamily="34" charset="0"/>
            </a:endParaRPr>
          </a:p>
          <a:p>
            <a:pPr marL="0" indent="0" algn="ctr">
              <a:buNone/>
            </a:pPr>
            <a:r>
              <a:rPr lang="cs-CZ" sz="4500" dirty="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Proč?</a:t>
            </a:r>
          </a:p>
        </p:txBody>
      </p:sp>
      <p:sp>
        <p:nvSpPr>
          <p:cNvPr id="6" name="TextovéPole 5">
            <a:extLst>
              <a:ext uri="{FF2B5EF4-FFF2-40B4-BE49-F238E27FC236}">
                <a16:creationId xmlns:a16="http://schemas.microsoft.com/office/drawing/2014/main" id="{B6B813F7-6527-45BA-A3D1-818FC28ECB04}"/>
              </a:ext>
            </a:extLst>
          </p:cNvPr>
          <p:cNvSpPr txBox="1"/>
          <p:nvPr/>
        </p:nvSpPr>
        <p:spPr>
          <a:xfrm>
            <a:off x="1555963" y="2998111"/>
            <a:ext cx="2557110" cy="21544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cs-CZ" sz="2800" dirty="0"/>
          </a:p>
          <a:p>
            <a:pPr algn="ctr"/>
            <a:r>
              <a:rPr lang="cs-CZ" sz="5000" b="1" dirty="0"/>
              <a:t>STOVKY</a:t>
            </a:r>
          </a:p>
          <a:p>
            <a:pPr algn="ctr"/>
            <a:r>
              <a:rPr lang="cs-CZ" sz="2800" dirty="0"/>
              <a:t>POTENCIÁLNÍCH</a:t>
            </a:r>
          </a:p>
          <a:p>
            <a:pPr algn="ctr"/>
            <a:r>
              <a:rPr lang="cs-CZ" sz="2800" dirty="0"/>
              <a:t>ZÁJEMCŮ</a:t>
            </a:r>
          </a:p>
        </p:txBody>
      </p:sp>
      <p:sp>
        <p:nvSpPr>
          <p:cNvPr id="7" name="TextovéPole 6">
            <a:extLst>
              <a:ext uri="{FF2B5EF4-FFF2-40B4-BE49-F238E27FC236}">
                <a16:creationId xmlns:a16="http://schemas.microsoft.com/office/drawing/2014/main" id="{FF62149F-0CB1-4467-A204-1D5155C67F4E}"/>
              </a:ext>
            </a:extLst>
          </p:cNvPr>
          <p:cNvSpPr txBox="1"/>
          <p:nvPr/>
        </p:nvSpPr>
        <p:spPr>
          <a:xfrm>
            <a:off x="4514748" y="3428999"/>
            <a:ext cx="3159326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cs-CZ" sz="2500" dirty="0"/>
              <a:t>VÍCE NEŽ</a:t>
            </a:r>
          </a:p>
          <a:p>
            <a:pPr algn="ctr"/>
            <a:r>
              <a:rPr lang="cs-CZ" sz="6000" b="1" dirty="0"/>
              <a:t>50</a:t>
            </a:r>
          </a:p>
          <a:p>
            <a:pPr algn="ctr"/>
            <a:r>
              <a:rPr lang="cs-CZ" sz="3000" b="1" dirty="0"/>
              <a:t>PŘEDOBJEDNÁVEK</a:t>
            </a:r>
          </a:p>
        </p:txBody>
      </p:sp>
      <p:sp>
        <p:nvSpPr>
          <p:cNvPr id="8" name="TextovéPole 7">
            <a:extLst>
              <a:ext uri="{FF2B5EF4-FFF2-40B4-BE49-F238E27FC236}">
                <a16:creationId xmlns:a16="http://schemas.microsoft.com/office/drawing/2014/main" id="{22D76625-33FE-461B-8728-632A6DD1503B}"/>
              </a:ext>
            </a:extLst>
          </p:cNvPr>
          <p:cNvSpPr txBox="1"/>
          <p:nvPr/>
        </p:nvSpPr>
        <p:spPr>
          <a:xfrm>
            <a:off x="8075749" y="3267564"/>
            <a:ext cx="3389774" cy="18774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cs-CZ" sz="6000" dirty="0"/>
              <a:t>∞</a:t>
            </a:r>
          </a:p>
          <a:p>
            <a:pPr algn="ctr"/>
            <a:r>
              <a:rPr lang="cs-CZ" sz="2800" dirty="0"/>
              <a:t>MNOŽSTVÍ</a:t>
            </a:r>
          </a:p>
          <a:p>
            <a:pPr algn="ctr"/>
            <a:r>
              <a:rPr lang="cs-CZ" sz="2800" dirty="0"/>
              <a:t>RŮZNÝCH KOMBINACÍ</a:t>
            </a:r>
          </a:p>
        </p:txBody>
      </p:sp>
    </p:spTree>
    <p:extLst>
      <p:ext uri="{BB962C8B-B14F-4D97-AF65-F5344CB8AC3E}">
        <p14:creationId xmlns:p14="http://schemas.microsoft.com/office/powerpoint/2010/main" val="748561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2EB66E40-095D-4EB1-9B2F-4E09D438B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Další rozšíření a směřování	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4E7ACDE7-33BD-4123-960F-37615D3BC5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8883" y="1701797"/>
            <a:ext cx="10636169" cy="4462272"/>
          </a:xfrm>
        </p:spPr>
        <p:txBody>
          <a:bodyPr/>
          <a:lstStyle/>
          <a:p>
            <a:r>
              <a:rPr lang="cs-CZ" dirty="0"/>
              <a:t>Základní framework systému nabízí možnost rozšíření i o funkce z oboru IoT</a:t>
            </a:r>
          </a:p>
          <a:p>
            <a:r>
              <a:rPr lang="cs-CZ" dirty="0"/>
              <a:t>Verze systému 2.0 přinese funkce pro dálkové ovládání a sledování skleníku přes internet např. z dovolené</a:t>
            </a:r>
          </a:p>
          <a:p>
            <a:r>
              <a:rPr lang="cs-CZ" dirty="0"/>
              <a:t>Jako náhradu stávajících kabelových průchodek plánuji instalaci univerzálních vodotěsných konektorů namísto průchodek</a:t>
            </a:r>
          </a:p>
        </p:txBody>
      </p:sp>
    </p:spTree>
    <p:extLst>
      <p:ext uri="{BB962C8B-B14F-4D97-AF65-F5344CB8AC3E}">
        <p14:creationId xmlns:p14="http://schemas.microsoft.com/office/powerpoint/2010/main" val="632590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01396A6-5231-4E54-89BB-7ADFFF88E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8F6E4D31-399E-4929-95FD-39804B7958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/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D9F89482-8722-4867-9CF8-7947553E16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20" r="3920"/>
          <a:stretch/>
        </p:blipFill>
        <p:spPr>
          <a:xfrm>
            <a:off x="-14031" y="0"/>
            <a:ext cx="122028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070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Obrázek 8">
            <a:extLst>
              <a:ext uri="{FF2B5EF4-FFF2-40B4-BE49-F238E27FC236}">
                <a16:creationId xmlns:a16="http://schemas.microsoft.com/office/drawing/2014/main" id="{486C651C-C111-4996-B6C3-844C535968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01008"/>
            <a:ext cx="5953125" cy="2976563"/>
          </a:xfrm>
          <a:prstGeom prst="rect">
            <a:avLst/>
          </a:prstGeom>
        </p:spPr>
      </p:pic>
      <p:pic>
        <p:nvPicPr>
          <p:cNvPr id="11" name="Obrázek 10">
            <a:extLst>
              <a:ext uri="{FF2B5EF4-FFF2-40B4-BE49-F238E27FC236}">
                <a16:creationId xmlns:a16="http://schemas.microsoft.com/office/drawing/2014/main" id="{5DE0CCC3-94A2-4695-8E14-25DF446372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1916" y="3597358"/>
            <a:ext cx="6503540" cy="2783861"/>
          </a:xfrm>
          <a:prstGeom prst="rect">
            <a:avLst/>
          </a:prstGeo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2F4F3C2E-5DF9-4015-8CB6-C3B477FA72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cs-CZ" sz="5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Děkuji za pozornost</a:t>
            </a:r>
          </a:p>
        </p:txBody>
      </p:sp>
      <p:sp>
        <p:nvSpPr>
          <p:cNvPr id="5" name="TextovéPole 4">
            <a:extLst>
              <a:ext uri="{FF2B5EF4-FFF2-40B4-BE49-F238E27FC236}">
                <a16:creationId xmlns:a16="http://schemas.microsoft.com/office/drawing/2014/main" id="{307C5201-2B74-46F0-A06F-2D81B1FBE0E0}"/>
              </a:ext>
            </a:extLst>
          </p:cNvPr>
          <p:cNvSpPr txBox="1"/>
          <p:nvPr/>
        </p:nvSpPr>
        <p:spPr>
          <a:xfrm>
            <a:off x="4271637" y="2777907"/>
            <a:ext cx="36455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2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www.stpindustries.cz</a:t>
            </a:r>
          </a:p>
        </p:txBody>
      </p:sp>
      <p:sp>
        <p:nvSpPr>
          <p:cNvPr id="12" name="TextovéPole 11">
            <a:extLst>
              <a:ext uri="{FF2B5EF4-FFF2-40B4-BE49-F238E27FC236}">
                <a16:creationId xmlns:a16="http://schemas.microsoft.com/office/drawing/2014/main" id="{C600D327-53F4-4B66-BFCB-43F793CB2E15}"/>
              </a:ext>
            </a:extLst>
          </p:cNvPr>
          <p:cNvSpPr txBox="1"/>
          <p:nvPr/>
        </p:nvSpPr>
        <p:spPr>
          <a:xfrm>
            <a:off x="901772" y="6292819"/>
            <a:ext cx="103852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2000" dirty="0"/>
              <a:t>Vypracováno za podpory Jihomoravského kraje a Jihomoravského centra pro mezinárodní mobilitu.</a:t>
            </a:r>
          </a:p>
        </p:txBody>
      </p:sp>
      <p:sp>
        <p:nvSpPr>
          <p:cNvPr id="13" name="TextovéPole 12">
            <a:extLst>
              <a:ext uri="{FF2B5EF4-FFF2-40B4-BE49-F238E27FC236}">
                <a16:creationId xmlns:a16="http://schemas.microsoft.com/office/drawing/2014/main" id="{12397621-43DB-4CB9-AECB-FACAF43B46DC}"/>
              </a:ext>
            </a:extLst>
          </p:cNvPr>
          <p:cNvSpPr txBox="1"/>
          <p:nvPr/>
        </p:nvSpPr>
        <p:spPr>
          <a:xfrm>
            <a:off x="4383046" y="2120055"/>
            <a:ext cx="34227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Další informace také na:</a:t>
            </a:r>
          </a:p>
        </p:txBody>
      </p:sp>
    </p:spTree>
    <p:extLst>
      <p:ext uri="{BB962C8B-B14F-4D97-AF65-F5344CB8AC3E}">
        <p14:creationId xmlns:p14="http://schemas.microsoft.com/office/powerpoint/2010/main" val="2360843124"/>
      </p:ext>
    </p:extLst>
  </p:cSld>
  <p:clrMapOvr>
    <a:masterClrMapping/>
  </p:clrMapOvr>
  <p:transition spd="slow">
    <p:fade thruBlk="1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569532A-0641-437F-85E0-D2055BC96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5" name="Zástupný obsah 4">
            <a:extLst>
              <a:ext uri="{FF2B5EF4-FFF2-40B4-BE49-F238E27FC236}">
                <a16:creationId xmlns:a16="http://schemas.microsoft.com/office/drawing/2014/main" id="{77AB5E42-B7E7-459B-BCC1-3FAF3E5A7C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9870" y="624458"/>
            <a:ext cx="5609084" cy="5609084"/>
          </a:xfrm>
        </p:spPr>
      </p:pic>
    </p:spTree>
    <p:extLst>
      <p:ext uri="{BB962C8B-B14F-4D97-AF65-F5344CB8AC3E}">
        <p14:creationId xmlns:p14="http://schemas.microsoft.com/office/powerpoint/2010/main" val="4059155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dpis 3">
            <a:extLst>
              <a:ext uri="{FF2B5EF4-FFF2-40B4-BE49-F238E27FC236}">
                <a16:creationId xmlns:a16="http://schemas.microsoft.com/office/drawing/2014/main" id="{A4E97893-D955-4616-ADD0-A2A99B579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Konkurence?</a:t>
            </a:r>
          </a:p>
        </p:txBody>
      </p:sp>
      <p:sp>
        <p:nvSpPr>
          <p:cNvPr id="6" name="TextovéPole 5">
            <a:extLst>
              <a:ext uri="{FF2B5EF4-FFF2-40B4-BE49-F238E27FC236}">
                <a16:creationId xmlns:a16="http://schemas.microsoft.com/office/drawing/2014/main" id="{BC0A0F2C-F960-42C3-896C-E8D50A0EBD34}"/>
              </a:ext>
            </a:extLst>
          </p:cNvPr>
          <p:cNvSpPr txBox="1"/>
          <p:nvPr/>
        </p:nvSpPr>
        <p:spPr>
          <a:xfrm>
            <a:off x="1296165" y="2420888"/>
            <a:ext cx="371812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2800" dirty="0"/>
              <a:t>PRŮMYSLOVÁ ŘEŠENÍ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cs-CZ" sz="2800" dirty="0"/>
              <a:t>Drahá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cs-CZ" sz="2800" dirty="0"/>
              <a:t>Na míru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cs-CZ" sz="2800" dirty="0"/>
              <a:t>Pro velkozemědělství</a:t>
            </a:r>
          </a:p>
        </p:txBody>
      </p:sp>
      <p:sp>
        <p:nvSpPr>
          <p:cNvPr id="7" name="TextovéPole 6">
            <a:extLst>
              <a:ext uri="{FF2B5EF4-FFF2-40B4-BE49-F238E27FC236}">
                <a16:creationId xmlns:a16="http://schemas.microsoft.com/office/drawing/2014/main" id="{3AC57958-99FD-46FC-B3E2-6C1DE54AD326}"/>
              </a:ext>
            </a:extLst>
          </p:cNvPr>
          <p:cNvSpPr txBox="1"/>
          <p:nvPr/>
        </p:nvSpPr>
        <p:spPr>
          <a:xfrm>
            <a:off x="7030516" y="2420888"/>
            <a:ext cx="3718127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2800" dirty="0"/>
              <a:t>„KUTILSKÁ“ ŘEŠENÍ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cs-CZ" sz="2800" dirty="0"/>
              <a:t>Nutné znalosti elektrotechniky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cs-CZ" sz="2800" dirty="0"/>
              <a:t>Neuniverzální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cs-CZ" sz="2800" dirty="0"/>
              <a:t>Příliš zdlouhavá výroba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cs-CZ" sz="2800" dirty="0"/>
          </a:p>
        </p:txBody>
      </p:sp>
    </p:spTree>
    <p:extLst>
      <p:ext uri="{BB962C8B-B14F-4D97-AF65-F5344CB8AC3E}">
        <p14:creationId xmlns:p14="http://schemas.microsoft.com/office/powerpoint/2010/main" val="1678079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ázek 2">
            <a:extLst>
              <a:ext uri="{FF2B5EF4-FFF2-40B4-BE49-F238E27FC236}">
                <a16:creationId xmlns:a16="http://schemas.microsoft.com/office/drawing/2014/main" id="{7A0C2211-BF11-4220-821C-262E3063014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4212" y="1615653"/>
            <a:ext cx="3600400" cy="3600400"/>
          </a:xfrm>
          <a:prstGeom prst="rect">
            <a:avLst/>
          </a:prstGeom>
        </p:spPr>
      </p:pic>
      <p:sp>
        <p:nvSpPr>
          <p:cNvPr id="9" name="TextovéPole 8">
            <a:extLst>
              <a:ext uri="{FF2B5EF4-FFF2-40B4-BE49-F238E27FC236}">
                <a16:creationId xmlns:a16="http://schemas.microsoft.com/office/drawing/2014/main" id="{40873161-1715-4334-863C-726E6B4725C7}"/>
              </a:ext>
            </a:extLst>
          </p:cNvPr>
          <p:cNvSpPr txBox="1"/>
          <p:nvPr/>
        </p:nvSpPr>
        <p:spPr>
          <a:xfrm>
            <a:off x="2349996" y="1412776"/>
            <a:ext cx="2863284" cy="9110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90000"/>
              </a:lnSpc>
              <a:buClr>
                <a:srgbClr val="009999"/>
              </a:buClr>
              <a:buSzPct val="100000"/>
            </a:pPr>
            <a:r>
              <a:rPr lang="cs-CZ" sz="2800" cap="all" spc="200" dirty="0"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rPr>
              <a:t>Modularita</a:t>
            </a:r>
          </a:p>
          <a:p>
            <a:endParaRPr lang="cs-CZ" sz="2800" dirty="0">
              <a:latin typeface="Lato Semibold" panose="020F0502020204030203" pitchFamily="34" charset="0"/>
              <a:ea typeface="Lato Semibold" panose="020F0502020204030203" pitchFamily="34" charset="0"/>
              <a:cs typeface="Lato Semibold" panose="020F0502020204030203" pitchFamily="34" charset="0"/>
            </a:endParaRPr>
          </a:p>
        </p:txBody>
      </p:sp>
      <p:sp>
        <p:nvSpPr>
          <p:cNvPr id="11" name="TextovéPole 10">
            <a:extLst>
              <a:ext uri="{FF2B5EF4-FFF2-40B4-BE49-F238E27FC236}">
                <a16:creationId xmlns:a16="http://schemas.microsoft.com/office/drawing/2014/main" id="{6099799A-60D5-4B00-B7F5-A738173F65DF}"/>
              </a:ext>
            </a:extLst>
          </p:cNvPr>
          <p:cNvSpPr txBox="1"/>
          <p:nvPr/>
        </p:nvSpPr>
        <p:spPr>
          <a:xfrm>
            <a:off x="1773932" y="2924944"/>
            <a:ext cx="2257349" cy="12988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90000"/>
              </a:lnSpc>
              <a:buClr>
                <a:srgbClr val="009999"/>
              </a:buClr>
              <a:buSzPct val="100000"/>
            </a:pPr>
            <a:r>
              <a:rPr lang="cs-CZ" sz="2800" cap="all" spc="200" dirty="0"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rPr>
              <a:t>SNADNÉ </a:t>
            </a:r>
          </a:p>
          <a:p>
            <a:pPr lvl="0">
              <a:lnSpc>
                <a:spcPct val="90000"/>
              </a:lnSpc>
              <a:buClr>
                <a:srgbClr val="009999"/>
              </a:buClr>
              <a:buSzPct val="100000"/>
            </a:pPr>
            <a:r>
              <a:rPr lang="cs-CZ" sz="2800" cap="all" spc="200" dirty="0"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rPr>
              <a:t>OVLÁDÁNÍ</a:t>
            </a:r>
          </a:p>
          <a:p>
            <a:endParaRPr lang="cs-CZ" sz="2800" dirty="0">
              <a:latin typeface="Lato Semibold" panose="020F0502020204030203" pitchFamily="34" charset="0"/>
              <a:ea typeface="Lato Semibold" panose="020F0502020204030203" pitchFamily="34" charset="0"/>
              <a:cs typeface="Lato Semibold" panose="020F0502020204030203" pitchFamily="34" charset="0"/>
            </a:endParaRPr>
          </a:p>
        </p:txBody>
      </p:sp>
      <p:sp>
        <p:nvSpPr>
          <p:cNvPr id="12" name="TextovéPole 11">
            <a:extLst>
              <a:ext uri="{FF2B5EF4-FFF2-40B4-BE49-F238E27FC236}">
                <a16:creationId xmlns:a16="http://schemas.microsoft.com/office/drawing/2014/main" id="{41CC5DF8-90A6-4FF1-9C21-1CF25886C782}"/>
              </a:ext>
            </a:extLst>
          </p:cNvPr>
          <p:cNvSpPr txBox="1"/>
          <p:nvPr/>
        </p:nvSpPr>
        <p:spPr>
          <a:xfrm>
            <a:off x="2277988" y="5072524"/>
            <a:ext cx="2869696" cy="480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90000"/>
              </a:lnSpc>
              <a:buClr>
                <a:srgbClr val="009999"/>
              </a:buClr>
              <a:buSzPct val="100000"/>
            </a:pPr>
            <a:r>
              <a:rPr lang="cs-CZ" sz="2800" cap="all" spc="200" dirty="0"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rPr>
              <a:t>DOSTUPNOST</a:t>
            </a:r>
            <a:endParaRPr lang="cs-CZ" sz="2800" dirty="0">
              <a:latin typeface="Lato Semibold" panose="020F0502020204030203" pitchFamily="34" charset="0"/>
              <a:ea typeface="Lato Semibold" panose="020F0502020204030203" pitchFamily="34" charset="0"/>
              <a:cs typeface="Lato Semibold" panose="020F0502020204030203" pitchFamily="34" charset="0"/>
            </a:endParaRPr>
          </a:p>
        </p:txBody>
      </p:sp>
      <p:sp>
        <p:nvSpPr>
          <p:cNvPr id="14" name="TextovéPole 13">
            <a:extLst>
              <a:ext uri="{FF2B5EF4-FFF2-40B4-BE49-F238E27FC236}">
                <a16:creationId xmlns:a16="http://schemas.microsoft.com/office/drawing/2014/main" id="{54506E19-AA2D-4060-B700-1FCB1AB4DC47}"/>
              </a:ext>
            </a:extLst>
          </p:cNvPr>
          <p:cNvSpPr txBox="1"/>
          <p:nvPr/>
        </p:nvSpPr>
        <p:spPr>
          <a:xfrm>
            <a:off x="7019644" y="5072524"/>
            <a:ext cx="2937022" cy="12988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90000"/>
              </a:lnSpc>
              <a:buClr>
                <a:srgbClr val="009999"/>
              </a:buClr>
              <a:buSzPct val="100000"/>
            </a:pPr>
            <a:r>
              <a:rPr lang="cs-CZ" sz="2800" cap="all" spc="200" dirty="0"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rPr>
              <a:t>Jednoduchá</a:t>
            </a:r>
          </a:p>
          <a:p>
            <a:pPr lvl="0">
              <a:lnSpc>
                <a:spcPct val="90000"/>
              </a:lnSpc>
              <a:buClr>
                <a:srgbClr val="009999"/>
              </a:buClr>
              <a:buSzPct val="100000"/>
            </a:pPr>
            <a:r>
              <a:rPr lang="cs-CZ" sz="2800" cap="all" spc="200" dirty="0"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rPr>
              <a:t>INSTALACE</a:t>
            </a:r>
          </a:p>
          <a:p>
            <a:endParaRPr lang="cs-CZ" sz="2800" dirty="0">
              <a:latin typeface="Lato Semibold" panose="020F0502020204030203" pitchFamily="34" charset="0"/>
              <a:ea typeface="Lato Semibold" panose="020F0502020204030203" pitchFamily="34" charset="0"/>
              <a:cs typeface="Lato Semibold" panose="020F0502020204030203" pitchFamily="34" charset="0"/>
            </a:endParaRPr>
          </a:p>
        </p:txBody>
      </p:sp>
      <p:sp>
        <p:nvSpPr>
          <p:cNvPr id="15" name="TextovéPole 14">
            <a:extLst>
              <a:ext uri="{FF2B5EF4-FFF2-40B4-BE49-F238E27FC236}">
                <a16:creationId xmlns:a16="http://schemas.microsoft.com/office/drawing/2014/main" id="{2E5767AA-9781-46CC-8392-61B9060D8FCC}"/>
              </a:ext>
            </a:extLst>
          </p:cNvPr>
          <p:cNvSpPr txBox="1"/>
          <p:nvPr/>
        </p:nvSpPr>
        <p:spPr>
          <a:xfrm>
            <a:off x="8137881" y="3212976"/>
            <a:ext cx="3401893" cy="9110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90000"/>
              </a:lnSpc>
              <a:buClr>
                <a:srgbClr val="009999"/>
              </a:buClr>
              <a:buSzPct val="100000"/>
            </a:pPr>
            <a:r>
              <a:rPr lang="cs-CZ" sz="2800" cap="all" spc="200" dirty="0"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rPr>
              <a:t>samostatnost</a:t>
            </a:r>
          </a:p>
          <a:p>
            <a:endParaRPr lang="cs-CZ" sz="2800" dirty="0">
              <a:latin typeface="Lato Semibold" panose="020F0502020204030203" pitchFamily="34" charset="0"/>
              <a:ea typeface="Lato Semibold" panose="020F0502020204030203" pitchFamily="34" charset="0"/>
              <a:cs typeface="Lato Semibold" panose="020F0502020204030203" pitchFamily="34" charset="0"/>
            </a:endParaRPr>
          </a:p>
        </p:txBody>
      </p:sp>
      <p:sp>
        <p:nvSpPr>
          <p:cNvPr id="16" name="TextovéPole 15">
            <a:extLst>
              <a:ext uri="{FF2B5EF4-FFF2-40B4-BE49-F238E27FC236}">
                <a16:creationId xmlns:a16="http://schemas.microsoft.com/office/drawing/2014/main" id="{B54822EE-124E-46E4-960A-9AD1B8E29E50}"/>
              </a:ext>
            </a:extLst>
          </p:cNvPr>
          <p:cNvSpPr txBox="1"/>
          <p:nvPr/>
        </p:nvSpPr>
        <p:spPr>
          <a:xfrm>
            <a:off x="7224693" y="1412776"/>
            <a:ext cx="3467616" cy="480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90000"/>
              </a:lnSpc>
              <a:buClr>
                <a:srgbClr val="009999"/>
              </a:buClr>
              <a:buSzPct val="100000"/>
            </a:pPr>
            <a:r>
              <a:rPr lang="cs-CZ" sz="2800" cap="all" spc="200" dirty="0"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rPr>
              <a:t>univerzálnost</a:t>
            </a:r>
            <a:endParaRPr lang="cs-CZ" sz="2800" dirty="0">
              <a:latin typeface="Lato Semibold" panose="020F0502020204030203" pitchFamily="34" charset="0"/>
              <a:ea typeface="Lato Semibold" panose="020F0502020204030203" pitchFamily="34" charset="0"/>
              <a:cs typeface="Lato Semibold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9114326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8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8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8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2" grpId="0"/>
      <p:bldP spid="14" grpId="0"/>
      <p:bldP spid="15" grpId="0"/>
      <p:bldP spid="1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dpis 3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cs-CZ" dirty="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HARDWARE</a:t>
            </a:r>
          </a:p>
        </p:txBody>
      </p:sp>
      <p:sp>
        <p:nvSpPr>
          <p:cNvPr id="5" name="Zástupný symbol pro text 4"/>
          <p:cNvSpPr>
            <a:spLocks noGrp="1"/>
          </p:cNvSpPr>
          <p:nvPr>
            <p:ph type="body" idx="1"/>
          </p:nvPr>
        </p:nvSpPr>
        <p:spPr>
          <a:xfrm>
            <a:off x="1625176" y="3753203"/>
            <a:ext cx="7069519" cy="1220933"/>
          </a:xfrm>
        </p:spPr>
        <p:txBody>
          <a:bodyPr rtlCol="0"/>
          <a:lstStyle/>
          <a:p>
            <a:pPr rtl="0"/>
            <a:r>
              <a:rPr lang="cs-CZ" dirty="0">
                <a:solidFill>
                  <a:schemeClr val="tx1"/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Část I.</a:t>
            </a:r>
          </a:p>
        </p:txBody>
      </p:sp>
    </p:spTree>
    <p:extLst>
      <p:ext uri="{BB962C8B-B14F-4D97-AF65-F5344CB8AC3E}">
        <p14:creationId xmlns:p14="http://schemas.microsoft.com/office/powerpoint/2010/main" val="4264977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dpis 3">
            <a:extLst>
              <a:ext uri="{FF2B5EF4-FFF2-40B4-BE49-F238E27FC236}">
                <a16:creationId xmlns:a16="http://schemas.microsoft.com/office/drawing/2014/main" id="{A4E97893-D955-4616-ADD0-A2A99B579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Řídící jednotka</a:t>
            </a:r>
          </a:p>
        </p:txBody>
      </p:sp>
      <p:sp>
        <p:nvSpPr>
          <p:cNvPr id="5" name="Zástupný obsah 4">
            <a:extLst>
              <a:ext uri="{FF2B5EF4-FFF2-40B4-BE49-F238E27FC236}">
                <a16:creationId xmlns:a16="http://schemas.microsoft.com/office/drawing/2014/main" id="{30E694C6-15C7-4D54-9F65-3052677A1A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Hlavní modul celého systému</a:t>
            </a:r>
          </a:p>
          <a:p>
            <a:r>
              <a:rPr lang="cs-CZ" dirty="0"/>
              <a:t>Obsahuje veškerou řídící elektroniku</a:t>
            </a:r>
          </a:p>
          <a:p>
            <a:r>
              <a:rPr lang="cs-CZ" dirty="0"/>
              <a:t>Co se týče napájení, celá řídící jednotka je napájena 12-ti volty DC z externího zdroje napájení</a:t>
            </a:r>
          </a:p>
        </p:txBody>
      </p:sp>
    </p:spTree>
    <p:extLst>
      <p:ext uri="{BB962C8B-B14F-4D97-AF65-F5344CB8AC3E}">
        <p14:creationId xmlns:p14="http://schemas.microsoft.com/office/powerpoint/2010/main" val="1119277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CB0DB57-5F22-4317-A21E-55912C131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/>
          </a:p>
        </p:txBody>
      </p:sp>
      <p:pic>
        <p:nvPicPr>
          <p:cNvPr id="7" name="Zástupný obsah 6">
            <a:extLst>
              <a:ext uri="{FF2B5EF4-FFF2-40B4-BE49-F238E27FC236}">
                <a16:creationId xmlns:a16="http://schemas.microsoft.com/office/drawing/2014/main" id="{9A456504-7D4F-456C-8069-0203408CD5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9975" y="246707"/>
            <a:ext cx="8448874" cy="6336656"/>
          </a:xfrm>
        </p:spPr>
      </p:pic>
    </p:spTree>
    <p:extLst>
      <p:ext uri="{BB962C8B-B14F-4D97-AF65-F5344CB8AC3E}">
        <p14:creationId xmlns:p14="http://schemas.microsoft.com/office/powerpoint/2010/main" val="3652622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CBC0A97-8B2F-4249-AA1D-4C9C04BCC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ESP32 	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C617284C-B0B9-412A-BC07-9D0B283594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Primární CPU, které řídí celý ProtoPlant</a:t>
            </a:r>
          </a:p>
          <a:p>
            <a:r>
              <a:rPr lang="cs-CZ" dirty="0"/>
              <a:t>Provádí veškeré řídící úkony a výpočty</a:t>
            </a:r>
          </a:p>
          <a:p>
            <a:r>
              <a:rPr lang="cs-CZ" dirty="0"/>
              <a:t>Nativní podpora </a:t>
            </a:r>
            <a:r>
              <a:rPr lang="cs-CZ" dirty="0" err="1"/>
              <a:t>WiFi</a:t>
            </a:r>
            <a:r>
              <a:rPr lang="cs-CZ" dirty="0"/>
              <a:t> a Bluetooth </a:t>
            </a:r>
          </a:p>
          <a:p>
            <a:pPr marL="0" indent="0">
              <a:buNone/>
            </a:pP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857619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D433750-0D79-498F-8099-07EF6B65A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/>
          </a:p>
        </p:txBody>
      </p:sp>
      <p:pic>
        <p:nvPicPr>
          <p:cNvPr id="5" name="Zástupný obsah 4">
            <a:extLst>
              <a:ext uri="{FF2B5EF4-FFF2-40B4-BE49-F238E27FC236}">
                <a16:creationId xmlns:a16="http://schemas.microsoft.com/office/drawing/2014/main" id="{7E7E8EC1-0A99-452D-9BAC-5D2E99DD83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837136"/>
            <a:ext cx="9217024" cy="5183728"/>
          </a:xfrm>
        </p:spPr>
      </p:pic>
    </p:spTree>
    <p:extLst>
      <p:ext uri="{BB962C8B-B14F-4D97-AF65-F5344CB8AC3E}">
        <p14:creationId xmlns:p14="http://schemas.microsoft.com/office/powerpoint/2010/main" val="1217703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echnologie (16:9)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_9533228_TF02787990_TF02787990.potx" id="{41430103-F1DF-4760-9877-C776298C88DB}" vid="{586A876F-1D1B-4FC4-9F0D-A7C5E174B1DA}"/>
    </a:ext>
  </a:extLst>
</a:theme>
</file>

<file path=ppt/theme/theme2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Motiv Offic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Motiv Offic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6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22A67D9E-294B-4703-9E05-B89DC8E07063}">
  <we:reference id="wa104381063" version="1.0.0.1" store="cs-CZ" storeType="OMEX"/>
  <we:alternateReferences>
    <we:reference id="WA104381063" version="1.0.0.1" store="WA104381063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ocPublishedLinkedAssetsLookup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LocLastLocAttemptVersionTypeLookup xmlns="4873beb7-5857-4685-be1f-d57550cc96cc" xsi:nil="true"/>
    <DirectSourceMarket xmlns="4873beb7-5857-4685-be1f-d57550cc96cc" xsi:nil="true"/>
    <ThumbnailAssetId xmlns="4873beb7-5857-4685-be1f-d57550cc96cc" xsi:nil="true"/>
    <PrimaryImageGen xmlns="4873beb7-5857-4685-be1f-d57550cc96cc">false</PrimaryImageGen>
    <LocNewPublishedVersionLookup xmlns="4873beb7-5857-4685-be1f-d57550cc96cc" xsi:nil="true"/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LocOverallPublishStatusLookup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LocOverallLocStatusLookup xmlns="4873beb7-5857-4685-be1f-d57550cc96cc" xsi:nil="true"/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1345093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>This simple template design works for technology and  businesses, but it's versatile enough to use in other contexts.  It features multiple slide layouts designed for widescreen (16x9 resolution) and includes a sample SmartArt list and chart that are easily editable.</APDescription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2011-11-26T00:30:00+00:00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TemplateStatus xmlns="4873beb7-5857-4685-be1f-d57550cc96cc">Complete</TemplateStatus>
    <Downloads xmlns="4873beb7-5857-4685-be1f-d57550cc96cc">0</Downloads>
    <OOCacheId xmlns="4873beb7-5857-4685-be1f-d57550cc96cc" xsi:nil="true"/>
    <IsDeleted xmlns="4873beb7-5857-4685-be1f-d57550cc96cc">false</IsDeleted>
    <LocPublishedDependentAssetsLookup xmlns="4873beb7-5857-4685-be1f-d57550cc96cc" xsi:nil="true"/>
    <TPExecutable xmlns="4873beb7-5857-4685-be1f-d57550cc96cc" xsi:nil="true"/>
    <EditorialTags xmlns="4873beb7-5857-4685-be1f-d57550cc96cc" xsi:nil="true"/>
    <SubmitterId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TP102787989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694266</LocLastLocAttemptVersionLookup>
    <LocProcessedForHandoffsLookup xmlns="4873beb7-5857-4685-be1f-d57550cc96cc" xsi:nil="true"/>
    <IsSearchable xmlns="4873beb7-5857-4685-be1f-d57550cc96cc">true</IsSearchable>
    <TemplateTemplateType xmlns="4873beb7-5857-4685-be1f-d57550cc96cc">PowerPoint Presentation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LocOverallPreviewStatusLookup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 xsi:nil="true"/>
    <OutputCachingOn xmlns="4873beb7-5857-4685-be1f-d57550cc96cc">false</OutputCachingOn>
    <AverageRating xmlns="4873beb7-5857-4685-be1f-d57550cc96cc" xsi:nil="true"/>
    <APAuthor xmlns="4873beb7-5857-4685-be1f-d57550cc96cc">
      <UserInfo>
        <DisplayName>REDMOND\kristaa</DisplayName>
        <AccountId>136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LocProcessedForMarketsLookup xmlns="4873beb7-5857-4685-be1f-d57550cc96cc" xsi:nil="true"/>
    <TPLaunchHelpLinkType xmlns="4873beb7-5857-4685-be1f-d57550cc96cc">Template</TPLaunchHelpLinkType>
    <OriginalRelease xmlns="4873beb7-5857-4685-be1f-d57550cc96cc">15</OriginalRelease>
    <LocalizationTagsTaxHTField0 xmlns="4873beb7-5857-4685-be1f-d57550cc96cc">
      <Terms xmlns="http://schemas.microsoft.com/office/infopath/2007/PartnerControls"/>
    </LocalizationTagsTaxHTField0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LocOverallHandbackStatusLookup xmlns="4873beb7-5857-4685-be1f-d57550cc96cc" xsi:nil="true"/>
    <ShowIn xmlns="4873beb7-5857-4685-be1f-d57550cc96cc">Show everywhere</ShowIn>
    <UANotes xmlns="4873beb7-5857-4685-be1f-d57550cc96cc" xsi:nil="true"/>
    <InternalTagsTaxHTField0 xmlns="4873beb7-5857-4685-be1f-d57550cc96cc">
      <Terms xmlns="http://schemas.microsoft.com/office/infopath/2007/PartnerControls"/>
    </InternalTagsTaxHTField0>
    <CSXHash xmlns="4873beb7-5857-4685-be1f-d57550cc96cc" xsi:nil="true"/>
    <VoteCount xmlns="4873beb7-5857-4685-be1f-d57550cc96cc" xsi:nil="true"/>
    <AssetExpire xmlns="4873beb7-5857-4685-be1f-d57550cc96cc">2029-05-12T07:00:00+00:00</AssetExpire>
    <DSATActionTaken xmlns="4873beb7-5857-4685-be1f-d57550cc96cc" xsi:nil="true"/>
    <CSXSubmissionMarket xmlns="4873beb7-5857-4685-be1f-d57550cc96cc" xsi:nil="true"/>
    <LocMarketGroupTiers2 xmlns="4873beb7-5857-4685-be1f-d57550cc96cc" xsi:nil="true"/>
  </documentManagement>
</p:properties>
</file>

<file path=customXml/itemProps1.xml><?xml version="1.0" encoding="utf-8"?>
<ds:datastoreItem xmlns:ds="http://schemas.openxmlformats.org/officeDocument/2006/customXml" ds:itemID="{A09BF4D4-EF60-4196-BFC3-9462D607978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0C67BEE-D13F-4BD2-98A5-34D8A0977F68}">
  <ds:schemaRefs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purl.org/dc/terms/"/>
    <ds:schemaRef ds:uri="4873beb7-5857-4685-be1f-d57550cc96cc"/>
    <ds:schemaRef ds:uri="http://schemas.openxmlformats.org/package/2006/metadata/core-properties"/>
    <ds:schemaRef ds:uri="http://schemas.microsoft.com/office/2006/documentManagement/type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6188</TotalTime>
  <Words>1493</Words>
  <Application>Microsoft Office PowerPoint</Application>
  <PresentationFormat>Vlastní</PresentationFormat>
  <Paragraphs>222</Paragraphs>
  <Slides>28</Slides>
  <Notes>23</Notes>
  <HiddenSlides>4</HiddenSlides>
  <MMClips>0</MMClips>
  <ScaleCrop>false</ScaleCrop>
  <HeadingPairs>
    <vt:vector size="6" baseType="variant">
      <vt:variant>
        <vt:lpstr>Použitá písma</vt:lpstr>
      </vt:variant>
      <vt:variant>
        <vt:i4>8</vt:i4>
      </vt:variant>
      <vt:variant>
        <vt:lpstr>Motiv</vt:lpstr>
      </vt:variant>
      <vt:variant>
        <vt:i4>2</vt:i4>
      </vt:variant>
      <vt:variant>
        <vt:lpstr>Nadpisy snímků</vt:lpstr>
      </vt:variant>
      <vt:variant>
        <vt:i4>28</vt:i4>
      </vt:variant>
    </vt:vector>
  </HeadingPairs>
  <TitlesOfParts>
    <vt:vector size="38" baseType="lpstr">
      <vt:lpstr>Arial</vt:lpstr>
      <vt:lpstr>Calibri</vt:lpstr>
      <vt:lpstr>Calibri Light</vt:lpstr>
      <vt:lpstr>Consolas</vt:lpstr>
      <vt:lpstr>Lato</vt:lpstr>
      <vt:lpstr>Lato Hairline</vt:lpstr>
      <vt:lpstr>Lato Heavy</vt:lpstr>
      <vt:lpstr>Lato Semibold</vt:lpstr>
      <vt:lpstr>Technologie (16:9)</vt:lpstr>
      <vt:lpstr>Motiv Office</vt:lpstr>
      <vt:lpstr>ProtoPlant</vt:lpstr>
      <vt:lpstr>Úvod k projektu</vt:lpstr>
      <vt:lpstr>Konkurence?</vt:lpstr>
      <vt:lpstr>Prezentace aplikace PowerPoint</vt:lpstr>
      <vt:lpstr>HARDWARE</vt:lpstr>
      <vt:lpstr>Řídící jednotka</vt:lpstr>
      <vt:lpstr>Prezentace aplikace PowerPoint</vt:lpstr>
      <vt:lpstr>ESP32  </vt:lpstr>
      <vt:lpstr>Prezentace aplikace PowerPoint</vt:lpstr>
      <vt:lpstr>Senzory</vt:lpstr>
      <vt:lpstr>Prezentace aplikace PowerPoint</vt:lpstr>
      <vt:lpstr>Manipulace s okny a ventilace</vt:lpstr>
      <vt:lpstr>Prezentace aplikace PowerPoint</vt:lpstr>
      <vt:lpstr>Software</vt:lpstr>
      <vt:lpstr>Software</vt:lpstr>
      <vt:lpstr>Režimy</vt:lpstr>
      <vt:lpstr>Algoritmy pro výpočet průměrné teploty a vlhkosti</vt:lpstr>
      <vt:lpstr>Ovládání aktuátorů u oken</vt:lpstr>
      <vt:lpstr>LCD display a menu</vt:lpstr>
      <vt:lpstr>Ukládání nastavení do Flash paměti</vt:lpstr>
      <vt:lpstr>Funkce</vt:lpstr>
      <vt:lpstr>Ventilace </vt:lpstr>
      <vt:lpstr>Zavlažování</vt:lpstr>
      <vt:lpstr>Předobjednávky a zájem veřejnosti </vt:lpstr>
      <vt:lpstr>Další rozšíření a směřování </vt:lpstr>
      <vt:lpstr>Prezentace aplikace PowerPoint</vt:lpstr>
      <vt:lpstr>Děkuji za pozornost</vt:lpstr>
      <vt:lpstr>Prezentace aplikace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ProtoPlant</dc:title>
  <dc:creator>Petr Štourač</dc:creator>
  <cp:lastModifiedBy>Petr Štourač</cp:lastModifiedBy>
  <cp:revision>116</cp:revision>
  <dcterms:created xsi:type="dcterms:W3CDTF">2019-02-11T13:54:49Z</dcterms:created>
  <dcterms:modified xsi:type="dcterms:W3CDTF">2019-06-01T11:28:31Z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CampaignTags">
    <vt:lpwstr/>
  </property>
  <property fmtid="{D5CDD505-2E9C-101B-9397-08002B2CF9AE}" pid="7" name="ScenarioTags">
    <vt:lpwstr/>
  </property>
</Properties>
</file>